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71" r:id="rId5"/>
    <p:sldId id="260" r:id="rId6"/>
    <p:sldId id="264" r:id="rId7"/>
    <p:sldId id="259" r:id="rId8"/>
    <p:sldId id="262" r:id="rId9"/>
    <p:sldId id="263" r:id="rId10"/>
    <p:sldId id="265" r:id="rId11"/>
    <p:sldId id="266" r:id="rId12"/>
    <p:sldId id="267" r:id="rId13"/>
    <p:sldId id="268" r:id="rId14"/>
    <p:sldId id="272" r:id="rId15"/>
    <p:sldId id="273" r:id="rId16"/>
    <p:sldId id="269" r:id="rId17"/>
    <p:sldId id="270" r:id="rId18"/>
    <p:sldId id="274" r:id="rId19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5200"/>
    <a:srgbClr val="5D400D"/>
    <a:srgbClr val="990000"/>
    <a:srgbClr val="663300"/>
    <a:srgbClr val="6E0000"/>
    <a:srgbClr val="FFFFCC"/>
    <a:srgbClr val="361B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19" autoAdjust="0"/>
    <p:restoredTop sz="94607" autoAdjust="0"/>
  </p:normalViewPr>
  <p:slideViewPr>
    <p:cSldViewPr>
      <p:cViewPr varScale="1">
        <p:scale>
          <a:sx n="65" d="100"/>
          <a:sy n="65" d="100"/>
        </p:scale>
        <p:origin x="-6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616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97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30DB5D-4072-4BE7-905C-7612833B4036}" type="doc">
      <dgm:prSet loTypeId="urn:microsoft.com/office/officeart/2005/8/layout/process1" loCatId="process" qsTypeId="urn:microsoft.com/office/officeart/2005/8/quickstyle/simple1" qsCatId="simple" csTypeId="urn:microsoft.com/office/officeart/2005/8/colors/accent6_4" csCatId="accent6" phldr="1"/>
      <dgm:spPr/>
    </dgm:pt>
    <dgm:pt modelId="{68A04CCA-16D8-4FBB-94BD-245D7C26372B}">
      <dgm:prSet phldrT="[Text]"/>
      <dgm:spPr/>
      <dgm:t>
        <a:bodyPr/>
        <a:lstStyle/>
        <a:p>
          <a:r>
            <a:rPr lang="cs-CZ" smtClean="0">
              <a:ln>
                <a:solidFill>
                  <a:srgbClr val="5D400D"/>
                </a:solidFill>
              </a:ln>
            </a:rPr>
            <a:t> </a:t>
          </a:r>
          <a:endParaRPr lang="cs-CZ">
            <a:ln>
              <a:solidFill>
                <a:srgbClr val="5D400D"/>
              </a:solidFill>
            </a:ln>
          </a:endParaRPr>
        </a:p>
      </dgm:t>
    </dgm:pt>
    <dgm:pt modelId="{72E31B01-D149-454D-B60F-E10195E0F2BF}" type="parTrans" cxnId="{C0907141-EE97-48D9-94D2-064459771342}">
      <dgm:prSet/>
      <dgm:spPr/>
      <dgm:t>
        <a:bodyPr/>
        <a:lstStyle/>
        <a:p>
          <a:endParaRPr lang="cs-CZ"/>
        </a:p>
      </dgm:t>
    </dgm:pt>
    <dgm:pt modelId="{274D742C-741C-4383-811D-71AFEF5BA00C}" type="sibTrans" cxnId="{C0907141-EE97-48D9-94D2-064459771342}">
      <dgm:prSet/>
      <dgm:spPr/>
      <dgm:t>
        <a:bodyPr/>
        <a:lstStyle/>
        <a:p>
          <a:endParaRPr lang="cs-CZ"/>
        </a:p>
      </dgm:t>
    </dgm:pt>
    <dgm:pt modelId="{FB2860C5-D93A-4F4F-81F9-30744AC9A356}">
      <dgm:prSet phldrT="[Text]"/>
      <dgm:spPr/>
      <dgm:t>
        <a:bodyPr/>
        <a:lstStyle/>
        <a:p>
          <a:r>
            <a:rPr lang="cs-CZ" smtClean="0">
              <a:ln>
                <a:solidFill>
                  <a:srgbClr val="5D400D"/>
                </a:solidFill>
              </a:ln>
            </a:rPr>
            <a:t> </a:t>
          </a:r>
          <a:endParaRPr lang="cs-CZ">
            <a:ln>
              <a:solidFill>
                <a:srgbClr val="5D400D"/>
              </a:solidFill>
            </a:ln>
          </a:endParaRPr>
        </a:p>
      </dgm:t>
    </dgm:pt>
    <dgm:pt modelId="{CAC078CD-6C97-45F9-A403-5982C6989375}" type="parTrans" cxnId="{392ACA17-B178-436C-9DC4-94ABB765A317}">
      <dgm:prSet/>
      <dgm:spPr/>
      <dgm:t>
        <a:bodyPr/>
        <a:lstStyle/>
        <a:p>
          <a:endParaRPr lang="cs-CZ"/>
        </a:p>
      </dgm:t>
    </dgm:pt>
    <dgm:pt modelId="{1A83F15A-3461-43C2-AAE0-C31D5D6C932D}" type="sibTrans" cxnId="{392ACA17-B178-436C-9DC4-94ABB765A317}">
      <dgm:prSet/>
      <dgm:spPr/>
      <dgm:t>
        <a:bodyPr/>
        <a:lstStyle/>
        <a:p>
          <a:endParaRPr lang="cs-CZ"/>
        </a:p>
      </dgm:t>
    </dgm:pt>
    <dgm:pt modelId="{39FECD3E-A38B-4453-B648-C250728CBD52}">
      <dgm:prSet phldrT="[Text]"/>
      <dgm:spPr/>
      <dgm:t>
        <a:bodyPr/>
        <a:lstStyle/>
        <a:p>
          <a:r>
            <a:rPr lang="cs-CZ" smtClean="0">
              <a:ln>
                <a:solidFill>
                  <a:srgbClr val="5D400D"/>
                </a:solidFill>
              </a:ln>
            </a:rPr>
            <a:t> </a:t>
          </a:r>
          <a:endParaRPr lang="cs-CZ">
            <a:ln>
              <a:solidFill>
                <a:srgbClr val="5D400D"/>
              </a:solidFill>
            </a:ln>
          </a:endParaRPr>
        </a:p>
      </dgm:t>
    </dgm:pt>
    <dgm:pt modelId="{6076D32F-72BC-4C82-8A4F-114DA6840414}" type="parTrans" cxnId="{8034C79B-59ED-4A66-98F0-5E284E989538}">
      <dgm:prSet/>
      <dgm:spPr/>
      <dgm:t>
        <a:bodyPr/>
        <a:lstStyle/>
        <a:p>
          <a:endParaRPr lang="cs-CZ"/>
        </a:p>
      </dgm:t>
    </dgm:pt>
    <dgm:pt modelId="{E475FE66-07AB-4BB3-9097-281B5CED5C1F}" type="sibTrans" cxnId="{8034C79B-59ED-4A66-98F0-5E284E989538}">
      <dgm:prSet/>
      <dgm:spPr/>
      <dgm:t>
        <a:bodyPr/>
        <a:lstStyle/>
        <a:p>
          <a:endParaRPr lang="cs-CZ"/>
        </a:p>
      </dgm:t>
    </dgm:pt>
    <dgm:pt modelId="{57CAE32B-7996-4EC8-8E6A-48A0CE104391}">
      <dgm:prSet phldrT="[Text]"/>
      <dgm:spPr/>
      <dgm:t>
        <a:bodyPr/>
        <a:lstStyle/>
        <a:p>
          <a:endParaRPr lang="cs-CZ">
            <a:ln>
              <a:solidFill>
                <a:srgbClr val="5D400D"/>
              </a:solidFill>
            </a:ln>
          </a:endParaRPr>
        </a:p>
      </dgm:t>
    </dgm:pt>
    <dgm:pt modelId="{7DDB213D-7CCF-42CC-8BB9-4F3593170914}" type="parTrans" cxnId="{A0320DDA-E0C3-49BB-A857-BEC6A9098AD6}">
      <dgm:prSet/>
      <dgm:spPr/>
      <dgm:t>
        <a:bodyPr/>
        <a:lstStyle/>
        <a:p>
          <a:endParaRPr lang="cs-CZ"/>
        </a:p>
      </dgm:t>
    </dgm:pt>
    <dgm:pt modelId="{64011913-9C1B-4B21-B76C-F01B4997D620}" type="sibTrans" cxnId="{A0320DDA-E0C3-49BB-A857-BEC6A9098AD6}">
      <dgm:prSet/>
      <dgm:spPr/>
      <dgm:t>
        <a:bodyPr/>
        <a:lstStyle/>
        <a:p>
          <a:endParaRPr lang="cs-CZ"/>
        </a:p>
      </dgm:t>
    </dgm:pt>
    <dgm:pt modelId="{4AD9C994-0760-4F50-BEBB-587A15F32DDB}">
      <dgm:prSet phldrT="[Text]"/>
      <dgm:spPr/>
      <dgm:t>
        <a:bodyPr/>
        <a:lstStyle/>
        <a:p>
          <a:endParaRPr lang="cs-CZ">
            <a:ln>
              <a:solidFill>
                <a:srgbClr val="5D400D"/>
              </a:solidFill>
            </a:ln>
          </a:endParaRPr>
        </a:p>
      </dgm:t>
    </dgm:pt>
    <dgm:pt modelId="{0AAE39A4-A2FA-4CFC-8B11-AEF71E5EEB78}" type="parTrans" cxnId="{C5DF0680-326C-4710-9F65-AB35E55A2B7F}">
      <dgm:prSet/>
      <dgm:spPr/>
      <dgm:t>
        <a:bodyPr/>
        <a:lstStyle/>
        <a:p>
          <a:endParaRPr lang="cs-CZ"/>
        </a:p>
      </dgm:t>
    </dgm:pt>
    <dgm:pt modelId="{F34E09EC-3756-4B13-A097-D3C9B69B2C33}" type="sibTrans" cxnId="{C5DF0680-326C-4710-9F65-AB35E55A2B7F}">
      <dgm:prSet/>
      <dgm:spPr/>
      <dgm:t>
        <a:bodyPr/>
        <a:lstStyle/>
        <a:p>
          <a:endParaRPr lang="cs-CZ"/>
        </a:p>
      </dgm:t>
    </dgm:pt>
    <dgm:pt modelId="{3067AE9A-B63A-42B8-AE5E-687288279739}">
      <dgm:prSet phldrT="[Text]"/>
      <dgm:spPr/>
      <dgm:t>
        <a:bodyPr/>
        <a:lstStyle/>
        <a:p>
          <a:endParaRPr lang="cs-CZ">
            <a:ln>
              <a:solidFill>
                <a:srgbClr val="5D400D"/>
              </a:solidFill>
            </a:ln>
          </a:endParaRPr>
        </a:p>
      </dgm:t>
    </dgm:pt>
    <dgm:pt modelId="{D1C5A865-A8BD-42B4-8AF7-163F8F16FAB6}" type="parTrans" cxnId="{FC936937-BBD0-46C2-A3D6-12AD4A4E6CD2}">
      <dgm:prSet/>
      <dgm:spPr/>
      <dgm:t>
        <a:bodyPr/>
        <a:lstStyle/>
        <a:p>
          <a:endParaRPr lang="cs-CZ"/>
        </a:p>
      </dgm:t>
    </dgm:pt>
    <dgm:pt modelId="{FAC11994-DAE1-4630-997D-F1F50DD85F60}" type="sibTrans" cxnId="{FC936937-BBD0-46C2-A3D6-12AD4A4E6CD2}">
      <dgm:prSet/>
      <dgm:spPr/>
      <dgm:t>
        <a:bodyPr/>
        <a:lstStyle/>
        <a:p>
          <a:endParaRPr lang="cs-CZ"/>
        </a:p>
      </dgm:t>
    </dgm:pt>
    <dgm:pt modelId="{BE41047B-9E2B-4E9D-A761-A4555C328A40}" type="pres">
      <dgm:prSet presAssocID="{A830DB5D-4072-4BE7-905C-7612833B4036}" presName="Name0" presStyleCnt="0">
        <dgm:presLayoutVars>
          <dgm:dir/>
          <dgm:resizeHandles val="exact"/>
        </dgm:presLayoutVars>
      </dgm:prSet>
      <dgm:spPr/>
    </dgm:pt>
    <dgm:pt modelId="{5C4737D6-3FE8-4775-A868-DEFAA8B3873A}" type="pres">
      <dgm:prSet presAssocID="{68A04CCA-16D8-4FBB-94BD-245D7C26372B}" presName="node" presStyleLbl="node1" presStyleIdx="0" presStyleCnt="6" custLinFactNeighborX="-1969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DBD2BFA-34D1-4D15-9444-8748B60F6B24}" type="pres">
      <dgm:prSet presAssocID="{274D742C-741C-4383-811D-71AFEF5BA00C}" presName="sibTrans" presStyleLbl="sibTrans2D1" presStyleIdx="0" presStyleCnt="5"/>
      <dgm:spPr/>
      <dgm:t>
        <a:bodyPr/>
        <a:lstStyle/>
        <a:p>
          <a:endParaRPr lang="cs-CZ"/>
        </a:p>
      </dgm:t>
    </dgm:pt>
    <dgm:pt modelId="{19E6E47B-6416-4043-A929-5E7EB71A8396}" type="pres">
      <dgm:prSet presAssocID="{274D742C-741C-4383-811D-71AFEF5BA00C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1537F251-FA70-453C-817B-A52A40E71FCE}" type="pres">
      <dgm:prSet presAssocID="{FB2860C5-D93A-4F4F-81F9-30744AC9A356}" presName="node" presStyleLbl="node1" presStyleIdx="1" presStyleCnt="6" custLinFactNeighborX="2070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1177BB7-DBB8-4DD1-BEE9-FC9F36D615B0}" type="pres">
      <dgm:prSet presAssocID="{1A83F15A-3461-43C2-AAE0-C31D5D6C932D}" presName="sibTrans" presStyleLbl="sibTrans2D1" presStyleIdx="1" presStyleCnt="5"/>
      <dgm:spPr/>
      <dgm:t>
        <a:bodyPr/>
        <a:lstStyle/>
        <a:p>
          <a:endParaRPr lang="cs-CZ"/>
        </a:p>
      </dgm:t>
    </dgm:pt>
    <dgm:pt modelId="{7054B28B-BFDD-4A0A-8E1F-057F20F40EBC}" type="pres">
      <dgm:prSet presAssocID="{1A83F15A-3461-43C2-AAE0-C31D5D6C932D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E24E14B3-2FB1-471D-9FF4-996CF6FDB370}" type="pres">
      <dgm:prSet presAssocID="{39FECD3E-A38B-4453-B648-C250728CBD52}" presName="node" presStyleLbl="node1" presStyleIdx="2" presStyleCnt="6" custLinFactNeighborX="20707" custLinFactNeighborY="-1385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26F29FB-0489-4A38-9FF1-E11E5C4D69F7}" type="pres">
      <dgm:prSet presAssocID="{E475FE66-07AB-4BB3-9097-281B5CED5C1F}" presName="sibTrans" presStyleLbl="sibTrans2D1" presStyleIdx="2" presStyleCnt="5"/>
      <dgm:spPr/>
      <dgm:t>
        <a:bodyPr/>
        <a:lstStyle/>
        <a:p>
          <a:endParaRPr lang="cs-CZ"/>
        </a:p>
      </dgm:t>
    </dgm:pt>
    <dgm:pt modelId="{13695372-CE4F-4F13-A027-BF66E00DE31A}" type="pres">
      <dgm:prSet presAssocID="{E475FE66-07AB-4BB3-9097-281B5CED5C1F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3CCC77F0-8977-431A-A1BA-B467D0038F0B}" type="pres">
      <dgm:prSet presAssocID="{4AD9C994-0760-4F50-BEBB-587A15F32DDB}" presName="node" presStyleLbl="node1" presStyleIdx="3" presStyleCnt="6" custLinFactNeighborX="-1969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AFCF5AE-3D3A-481D-9802-ED2F8153379E}" type="pres">
      <dgm:prSet presAssocID="{F34E09EC-3756-4B13-A097-D3C9B69B2C33}" presName="sibTrans" presStyleLbl="sibTrans2D1" presStyleIdx="3" presStyleCnt="5"/>
      <dgm:spPr/>
      <dgm:t>
        <a:bodyPr/>
        <a:lstStyle/>
        <a:p>
          <a:endParaRPr lang="cs-CZ"/>
        </a:p>
      </dgm:t>
    </dgm:pt>
    <dgm:pt modelId="{0120EA8F-82FD-47E1-9EAC-AB2669BA899D}" type="pres">
      <dgm:prSet presAssocID="{F34E09EC-3756-4B13-A097-D3C9B69B2C33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9360326C-0EC9-4421-BB69-19A8708EA1A8}" type="pres">
      <dgm:prSet presAssocID="{3067AE9A-B63A-42B8-AE5E-687288279739}" presName="node" presStyleLbl="node1" presStyleIdx="4" presStyleCnt="6" custLinFactNeighborX="-4040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A7DC130-55E3-4F46-B778-5BD139186CB6}" type="pres">
      <dgm:prSet presAssocID="{FAC11994-DAE1-4630-997D-F1F50DD85F60}" presName="sibTrans" presStyleLbl="sibTrans2D1" presStyleIdx="4" presStyleCnt="5"/>
      <dgm:spPr/>
      <dgm:t>
        <a:bodyPr/>
        <a:lstStyle/>
        <a:p>
          <a:endParaRPr lang="cs-CZ"/>
        </a:p>
      </dgm:t>
    </dgm:pt>
    <dgm:pt modelId="{B831E335-76C1-44DE-9818-F69875BBAC8A}" type="pres">
      <dgm:prSet presAssocID="{FAC11994-DAE1-4630-997D-F1F50DD85F60}" presName="connectorText" presStyleLbl="sibTrans2D1" presStyleIdx="4" presStyleCnt="5"/>
      <dgm:spPr/>
      <dgm:t>
        <a:bodyPr/>
        <a:lstStyle/>
        <a:p>
          <a:endParaRPr lang="cs-CZ"/>
        </a:p>
      </dgm:t>
    </dgm:pt>
    <dgm:pt modelId="{7391CFF5-2D63-4B09-BA68-DBFCA3A09F7C}" type="pres">
      <dgm:prSet presAssocID="{57CAE32B-7996-4EC8-8E6A-48A0CE104391}" presName="node" presStyleLbl="node1" presStyleIdx="5" presStyleCnt="6" custLinFactNeighborX="-4040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09BC951-469A-49C0-99EE-85AF4B7C2AC3}" type="presOf" srcId="{E475FE66-07AB-4BB3-9097-281B5CED5C1F}" destId="{13695372-CE4F-4F13-A027-BF66E00DE31A}" srcOrd="1" destOrd="0" presId="urn:microsoft.com/office/officeart/2005/8/layout/process1"/>
    <dgm:cxn modelId="{70E671ED-9769-4D3B-8830-C06D5E4A09BB}" type="presOf" srcId="{F34E09EC-3756-4B13-A097-D3C9B69B2C33}" destId="{0120EA8F-82FD-47E1-9EAC-AB2669BA899D}" srcOrd="1" destOrd="0" presId="urn:microsoft.com/office/officeart/2005/8/layout/process1"/>
    <dgm:cxn modelId="{8034C79B-59ED-4A66-98F0-5E284E989538}" srcId="{A830DB5D-4072-4BE7-905C-7612833B4036}" destId="{39FECD3E-A38B-4453-B648-C250728CBD52}" srcOrd="2" destOrd="0" parTransId="{6076D32F-72BC-4C82-8A4F-114DA6840414}" sibTransId="{E475FE66-07AB-4BB3-9097-281B5CED5C1F}"/>
    <dgm:cxn modelId="{083225A4-AB14-439A-8AC6-ADB3DBDAB65B}" type="presOf" srcId="{E475FE66-07AB-4BB3-9097-281B5CED5C1F}" destId="{226F29FB-0489-4A38-9FF1-E11E5C4D69F7}" srcOrd="0" destOrd="0" presId="urn:microsoft.com/office/officeart/2005/8/layout/process1"/>
    <dgm:cxn modelId="{A6E9F188-11F0-49D1-9C79-47C76E27876B}" type="presOf" srcId="{3067AE9A-B63A-42B8-AE5E-687288279739}" destId="{9360326C-0EC9-4421-BB69-19A8708EA1A8}" srcOrd="0" destOrd="0" presId="urn:microsoft.com/office/officeart/2005/8/layout/process1"/>
    <dgm:cxn modelId="{FFD56BFB-BF45-4A5C-8DD0-DC1ECD47204B}" type="presOf" srcId="{FAC11994-DAE1-4630-997D-F1F50DD85F60}" destId="{EA7DC130-55E3-4F46-B778-5BD139186CB6}" srcOrd="0" destOrd="0" presId="urn:microsoft.com/office/officeart/2005/8/layout/process1"/>
    <dgm:cxn modelId="{C0907141-EE97-48D9-94D2-064459771342}" srcId="{A830DB5D-4072-4BE7-905C-7612833B4036}" destId="{68A04CCA-16D8-4FBB-94BD-245D7C26372B}" srcOrd="0" destOrd="0" parTransId="{72E31B01-D149-454D-B60F-E10195E0F2BF}" sibTransId="{274D742C-741C-4383-811D-71AFEF5BA00C}"/>
    <dgm:cxn modelId="{E45B544D-1D17-475B-99B5-7104050B3967}" type="presOf" srcId="{57CAE32B-7996-4EC8-8E6A-48A0CE104391}" destId="{7391CFF5-2D63-4B09-BA68-DBFCA3A09F7C}" srcOrd="0" destOrd="0" presId="urn:microsoft.com/office/officeart/2005/8/layout/process1"/>
    <dgm:cxn modelId="{94DCE1A8-D678-4C87-BE2B-FEED7F19C409}" type="presOf" srcId="{274D742C-741C-4383-811D-71AFEF5BA00C}" destId="{19E6E47B-6416-4043-A929-5E7EB71A8396}" srcOrd="1" destOrd="0" presId="urn:microsoft.com/office/officeart/2005/8/layout/process1"/>
    <dgm:cxn modelId="{628D3EF9-AEA2-48E8-9E8D-6A9F18EBBAA4}" type="presOf" srcId="{4AD9C994-0760-4F50-BEBB-587A15F32DDB}" destId="{3CCC77F0-8977-431A-A1BA-B467D0038F0B}" srcOrd="0" destOrd="0" presId="urn:microsoft.com/office/officeart/2005/8/layout/process1"/>
    <dgm:cxn modelId="{C5DF0680-326C-4710-9F65-AB35E55A2B7F}" srcId="{A830DB5D-4072-4BE7-905C-7612833B4036}" destId="{4AD9C994-0760-4F50-BEBB-587A15F32DDB}" srcOrd="3" destOrd="0" parTransId="{0AAE39A4-A2FA-4CFC-8B11-AEF71E5EEB78}" sibTransId="{F34E09EC-3756-4B13-A097-D3C9B69B2C33}"/>
    <dgm:cxn modelId="{FACF5CBC-87AE-4A21-AEF1-B603997D39B2}" type="presOf" srcId="{1A83F15A-3461-43C2-AAE0-C31D5D6C932D}" destId="{7054B28B-BFDD-4A0A-8E1F-057F20F40EBC}" srcOrd="1" destOrd="0" presId="urn:microsoft.com/office/officeart/2005/8/layout/process1"/>
    <dgm:cxn modelId="{F42AC453-2D47-40F5-9631-36C72191363B}" type="presOf" srcId="{68A04CCA-16D8-4FBB-94BD-245D7C26372B}" destId="{5C4737D6-3FE8-4775-A868-DEFAA8B3873A}" srcOrd="0" destOrd="0" presId="urn:microsoft.com/office/officeart/2005/8/layout/process1"/>
    <dgm:cxn modelId="{6B30DEE3-109B-4A91-9FBE-44D753C0BA43}" type="presOf" srcId="{274D742C-741C-4383-811D-71AFEF5BA00C}" destId="{8DBD2BFA-34D1-4D15-9444-8748B60F6B24}" srcOrd="0" destOrd="0" presId="urn:microsoft.com/office/officeart/2005/8/layout/process1"/>
    <dgm:cxn modelId="{392ACA17-B178-436C-9DC4-94ABB765A317}" srcId="{A830DB5D-4072-4BE7-905C-7612833B4036}" destId="{FB2860C5-D93A-4F4F-81F9-30744AC9A356}" srcOrd="1" destOrd="0" parTransId="{CAC078CD-6C97-45F9-A403-5982C6989375}" sibTransId="{1A83F15A-3461-43C2-AAE0-C31D5D6C932D}"/>
    <dgm:cxn modelId="{1DD78B78-F3CA-4501-B9E5-82684DA9B582}" type="presOf" srcId="{1A83F15A-3461-43C2-AAE0-C31D5D6C932D}" destId="{31177BB7-DBB8-4DD1-BEE9-FC9F36D615B0}" srcOrd="0" destOrd="0" presId="urn:microsoft.com/office/officeart/2005/8/layout/process1"/>
    <dgm:cxn modelId="{F3D2FC56-7BA1-4DEC-BF8B-3A124138638D}" type="presOf" srcId="{A830DB5D-4072-4BE7-905C-7612833B4036}" destId="{BE41047B-9E2B-4E9D-A761-A4555C328A40}" srcOrd="0" destOrd="0" presId="urn:microsoft.com/office/officeart/2005/8/layout/process1"/>
    <dgm:cxn modelId="{EAC0D3E8-40CE-40F7-A52D-66BDFB1D14EB}" type="presOf" srcId="{FAC11994-DAE1-4630-997D-F1F50DD85F60}" destId="{B831E335-76C1-44DE-9818-F69875BBAC8A}" srcOrd="1" destOrd="0" presId="urn:microsoft.com/office/officeart/2005/8/layout/process1"/>
    <dgm:cxn modelId="{399AED05-CC34-4830-BF73-7653DB94A02E}" type="presOf" srcId="{F34E09EC-3756-4B13-A097-D3C9B69B2C33}" destId="{2AFCF5AE-3D3A-481D-9802-ED2F8153379E}" srcOrd="0" destOrd="0" presId="urn:microsoft.com/office/officeart/2005/8/layout/process1"/>
    <dgm:cxn modelId="{9E20999B-B6AE-4FBA-9D5D-7F59666459D6}" type="presOf" srcId="{39FECD3E-A38B-4453-B648-C250728CBD52}" destId="{E24E14B3-2FB1-471D-9FF4-996CF6FDB370}" srcOrd="0" destOrd="0" presId="urn:microsoft.com/office/officeart/2005/8/layout/process1"/>
    <dgm:cxn modelId="{FC936937-BBD0-46C2-A3D6-12AD4A4E6CD2}" srcId="{A830DB5D-4072-4BE7-905C-7612833B4036}" destId="{3067AE9A-B63A-42B8-AE5E-687288279739}" srcOrd="4" destOrd="0" parTransId="{D1C5A865-A8BD-42B4-8AF7-163F8F16FAB6}" sibTransId="{FAC11994-DAE1-4630-997D-F1F50DD85F60}"/>
    <dgm:cxn modelId="{A0320DDA-E0C3-49BB-A857-BEC6A9098AD6}" srcId="{A830DB5D-4072-4BE7-905C-7612833B4036}" destId="{57CAE32B-7996-4EC8-8E6A-48A0CE104391}" srcOrd="5" destOrd="0" parTransId="{7DDB213D-7CCF-42CC-8BB9-4F3593170914}" sibTransId="{64011913-9C1B-4B21-B76C-F01B4997D620}"/>
    <dgm:cxn modelId="{9331B1F2-331E-438A-9F6F-54E7EE944005}" type="presOf" srcId="{FB2860C5-D93A-4F4F-81F9-30744AC9A356}" destId="{1537F251-FA70-453C-817B-A52A40E71FCE}" srcOrd="0" destOrd="0" presId="urn:microsoft.com/office/officeart/2005/8/layout/process1"/>
    <dgm:cxn modelId="{CD2761FD-5029-407D-B7E5-2E9AC922483E}" type="presParOf" srcId="{BE41047B-9E2B-4E9D-A761-A4555C328A40}" destId="{5C4737D6-3FE8-4775-A868-DEFAA8B3873A}" srcOrd="0" destOrd="0" presId="urn:microsoft.com/office/officeart/2005/8/layout/process1"/>
    <dgm:cxn modelId="{D9600874-4EDA-4F2F-B2E7-46063EF12D0C}" type="presParOf" srcId="{BE41047B-9E2B-4E9D-A761-A4555C328A40}" destId="{8DBD2BFA-34D1-4D15-9444-8748B60F6B24}" srcOrd="1" destOrd="0" presId="urn:microsoft.com/office/officeart/2005/8/layout/process1"/>
    <dgm:cxn modelId="{9D6A2F76-1BF2-4A40-96E1-A399183E5BEE}" type="presParOf" srcId="{8DBD2BFA-34D1-4D15-9444-8748B60F6B24}" destId="{19E6E47B-6416-4043-A929-5E7EB71A8396}" srcOrd="0" destOrd="0" presId="urn:microsoft.com/office/officeart/2005/8/layout/process1"/>
    <dgm:cxn modelId="{A7772BD7-D2EB-4A0A-8423-68F184C76EF6}" type="presParOf" srcId="{BE41047B-9E2B-4E9D-A761-A4555C328A40}" destId="{1537F251-FA70-453C-817B-A52A40E71FCE}" srcOrd="2" destOrd="0" presId="urn:microsoft.com/office/officeart/2005/8/layout/process1"/>
    <dgm:cxn modelId="{A9A701A2-3416-4E8D-B6BA-AB1C888C5336}" type="presParOf" srcId="{BE41047B-9E2B-4E9D-A761-A4555C328A40}" destId="{31177BB7-DBB8-4DD1-BEE9-FC9F36D615B0}" srcOrd="3" destOrd="0" presId="urn:microsoft.com/office/officeart/2005/8/layout/process1"/>
    <dgm:cxn modelId="{8D9B3B89-333E-4703-80C7-F73CACE41C26}" type="presParOf" srcId="{31177BB7-DBB8-4DD1-BEE9-FC9F36D615B0}" destId="{7054B28B-BFDD-4A0A-8E1F-057F20F40EBC}" srcOrd="0" destOrd="0" presId="urn:microsoft.com/office/officeart/2005/8/layout/process1"/>
    <dgm:cxn modelId="{5EFA5810-4443-4D4A-AD29-01134E369C8D}" type="presParOf" srcId="{BE41047B-9E2B-4E9D-A761-A4555C328A40}" destId="{E24E14B3-2FB1-471D-9FF4-996CF6FDB370}" srcOrd="4" destOrd="0" presId="urn:microsoft.com/office/officeart/2005/8/layout/process1"/>
    <dgm:cxn modelId="{8ED5F484-BF6A-46BA-B50B-72D21BB9C82E}" type="presParOf" srcId="{BE41047B-9E2B-4E9D-A761-A4555C328A40}" destId="{226F29FB-0489-4A38-9FF1-E11E5C4D69F7}" srcOrd="5" destOrd="0" presId="urn:microsoft.com/office/officeart/2005/8/layout/process1"/>
    <dgm:cxn modelId="{AEDF36F3-169B-4ADB-8C41-C4BF19123826}" type="presParOf" srcId="{226F29FB-0489-4A38-9FF1-E11E5C4D69F7}" destId="{13695372-CE4F-4F13-A027-BF66E00DE31A}" srcOrd="0" destOrd="0" presId="urn:microsoft.com/office/officeart/2005/8/layout/process1"/>
    <dgm:cxn modelId="{342A78F7-82B8-44D8-B927-F00AF2FBE79D}" type="presParOf" srcId="{BE41047B-9E2B-4E9D-A761-A4555C328A40}" destId="{3CCC77F0-8977-431A-A1BA-B467D0038F0B}" srcOrd="6" destOrd="0" presId="urn:microsoft.com/office/officeart/2005/8/layout/process1"/>
    <dgm:cxn modelId="{BABFF778-7FAC-45F9-AFAA-B638916C49C2}" type="presParOf" srcId="{BE41047B-9E2B-4E9D-A761-A4555C328A40}" destId="{2AFCF5AE-3D3A-481D-9802-ED2F8153379E}" srcOrd="7" destOrd="0" presId="urn:microsoft.com/office/officeart/2005/8/layout/process1"/>
    <dgm:cxn modelId="{BD39DCFE-E5B0-4581-B10C-EB7228F41C1D}" type="presParOf" srcId="{2AFCF5AE-3D3A-481D-9802-ED2F8153379E}" destId="{0120EA8F-82FD-47E1-9EAC-AB2669BA899D}" srcOrd="0" destOrd="0" presId="urn:microsoft.com/office/officeart/2005/8/layout/process1"/>
    <dgm:cxn modelId="{6251156D-ABCB-4CBD-A694-E902E4C6648A}" type="presParOf" srcId="{BE41047B-9E2B-4E9D-A761-A4555C328A40}" destId="{9360326C-0EC9-4421-BB69-19A8708EA1A8}" srcOrd="8" destOrd="0" presId="urn:microsoft.com/office/officeart/2005/8/layout/process1"/>
    <dgm:cxn modelId="{4DDEEE96-08D3-49E2-B420-8E41643659F1}" type="presParOf" srcId="{BE41047B-9E2B-4E9D-A761-A4555C328A40}" destId="{EA7DC130-55E3-4F46-B778-5BD139186CB6}" srcOrd="9" destOrd="0" presId="urn:microsoft.com/office/officeart/2005/8/layout/process1"/>
    <dgm:cxn modelId="{367F42DC-A666-49DF-97D9-597E843D7313}" type="presParOf" srcId="{EA7DC130-55E3-4F46-B778-5BD139186CB6}" destId="{B831E335-76C1-44DE-9818-F69875BBAC8A}" srcOrd="0" destOrd="0" presId="urn:microsoft.com/office/officeart/2005/8/layout/process1"/>
    <dgm:cxn modelId="{22B2F654-5481-4C96-BB13-0DF66A2E9507}" type="presParOf" srcId="{BE41047B-9E2B-4E9D-A761-A4555C328A40}" destId="{7391CFF5-2D63-4B09-BA68-DBFCA3A09F7C}" srcOrd="10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474423-9B22-43EA-818F-3DE52C6DC0C4}" type="doc">
      <dgm:prSet loTypeId="urn:microsoft.com/office/officeart/2005/8/layout/orgChart1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cs-CZ"/>
        </a:p>
      </dgm:t>
    </dgm:pt>
    <dgm:pt modelId="{A5AFD9F1-0BC0-4645-84E3-F1E65D8FFCF4}">
      <dgm:prSet phldrT="[Text]"/>
      <dgm:spPr/>
      <dgm:t>
        <a:bodyPr/>
        <a:lstStyle/>
        <a:p>
          <a:r>
            <a:rPr lang="cs-CZ" smtClean="0"/>
            <a:t> </a:t>
          </a:r>
          <a:endParaRPr lang="cs-CZ"/>
        </a:p>
      </dgm:t>
    </dgm:pt>
    <dgm:pt modelId="{5D61602F-5939-449B-9496-D7CB6E971A87}" type="parTrans" cxnId="{BB39C723-269E-4A42-B8B4-98A6B398C1BC}">
      <dgm:prSet/>
      <dgm:spPr/>
      <dgm:t>
        <a:bodyPr/>
        <a:lstStyle/>
        <a:p>
          <a:endParaRPr lang="cs-CZ"/>
        </a:p>
      </dgm:t>
    </dgm:pt>
    <dgm:pt modelId="{B253CEDB-7D77-4E1C-A909-3A6BF6E22C9D}" type="sibTrans" cxnId="{BB39C723-269E-4A42-B8B4-98A6B398C1BC}">
      <dgm:prSet/>
      <dgm:spPr/>
      <dgm:t>
        <a:bodyPr/>
        <a:lstStyle/>
        <a:p>
          <a:endParaRPr lang="cs-CZ"/>
        </a:p>
      </dgm:t>
    </dgm:pt>
    <dgm:pt modelId="{923953FA-28A3-47CF-996A-4847F32CE330}">
      <dgm:prSet phldrT="[Text]"/>
      <dgm:spPr/>
      <dgm:t>
        <a:bodyPr/>
        <a:lstStyle/>
        <a:p>
          <a:r>
            <a:rPr lang="cs-CZ" smtClean="0"/>
            <a:t> </a:t>
          </a:r>
          <a:endParaRPr lang="cs-CZ"/>
        </a:p>
      </dgm:t>
    </dgm:pt>
    <dgm:pt modelId="{7CFCDE06-A04C-444C-9F52-455EB63D856D}" type="parTrans" cxnId="{D5B31791-189F-45F3-8C69-3F1CC773191E}">
      <dgm:prSet/>
      <dgm:spPr/>
      <dgm:t>
        <a:bodyPr/>
        <a:lstStyle/>
        <a:p>
          <a:endParaRPr lang="cs-CZ"/>
        </a:p>
      </dgm:t>
    </dgm:pt>
    <dgm:pt modelId="{F5FCEF9A-2CDE-46E1-AD39-98A070373838}" type="sibTrans" cxnId="{D5B31791-189F-45F3-8C69-3F1CC773191E}">
      <dgm:prSet/>
      <dgm:spPr/>
      <dgm:t>
        <a:bodyPr/>
        <a:lstStyle/>
        <a:p>
          <a:endParaRPr lang="cs-CZ"/>
        </a:p>
      </dgm:t>
    </dgm:pt>
    <dgm:pt modelId="{E2359F35-19AC-4068-8896-463A22A82AE0}">
      <dgm:prSet phldrT="[Text]"/>
      <dgm:spPr/>
      <dgm:t>
        <a:bodyPr/>
        <a:lstStyle/>
        <a:p>
          <a:r>
            <a:rPr lang="cs-CZ" smtClean="0"/>
            <a:t> </a:t>
          </a:r>
          <a:endParaRPr lang="cs-CZ"/>
        </a:p>
      </dgm:t>
    </dgm:pt>
    <dgm:pt modelId="{70E8B2D8-677A-47D1-A920-4696AC71D29C}" type="parTrans" cxnId="{4EA0C7A0-DA92-41A1-9F36-C6E9B7624F56}">
      <dgm:prSet/>
      <dgm:spPr/>
      <dgm:t>
        <a:bodyPr/>
        <a:lstStyle/>
        <a:p>
          <a:endParaRPr lang="cs-CZ"/>
        </a:p>
      </dgm:t>
    </dgm:pt>
    <dgm:pt modelId="{F720586A-CE31-4385-A18B-4DF4D3D79702}" type="sibTrans" cxnId="{4EA0C7A0-DA92-41A1-9F36-C6E9B7624F56}">
      <dgm:prSet/>
      <dgm:spPr/>
      <dgm:t>
        <a:bodyPr/>
        <a:lstStyle/>
        <a:p>
          <a:endParaRPr lang="cs-CZ"/>
        </a:p>
      </dgm:t>
    </dgm:pt>
    <dgm:pt modelId="{8646EDCA-A9FB-4EF3-AA8B-950C878E210D}">
      <dgm:prSet/>
      <dgm:spPr/>
      <dgm:t>
        <a:bodyPr/>
        <a:lstStyle/>
        <a:p>
          <a:endParaRPr lang="cs-CZ"/>
        </a:p>
      </dgm:t>
    </dgm:pt>
    <dgm:pt modelId="{7EFF8556-387C-4E0E-84D1-9B986490724F}" type="parTrans" cxnId="{F5E66423-4B62-4D81-9F4A-2F0DD2743A20}">
      <dgm:prSet/>
      <dgm:spPr/>
      <dgm:t>
        <a:bodyPr/>
        <a:lstStyle/>
        <a:p>
          <a:endParaRPr lang="cs-CZ"/>
        </a:p>
      </dgm:t>
    </dgm:pt>
    <dgm:pt modelId="{CEFE538C-D880-469B-BDBE-0BAD0D56C4EB}" type="sibTrans" cxnId="{F5E66423-4B62-4D81-9F4A-2F0DD2743A20}">
      <dgm:prSet/>
      <dgm:spPr/>
      <dgm:t>
        <a:bodyPr/>
        <a:lstStyle/>
        <a:p>
          <a:endParaRPr lang="cs-CZ"/>
        </a:p>
      </dgm:t>
    </dgm:pt>
    <dgm:pt modelId="{F6300E45-B611-4B8A-9638-FD1B900B3E1F}">
      <dgm:prSet phldrT="[Text]"/>
      <dgm:spPr/>
      <dgm:t>
        <a:bodyPr/>
        <a:lstStyle/>
        <a:p>
          <a:endParaRPr lang="cs-CZ"/>
        </a:p>
      </dgm:t>
    </dgm:pt>
    <dgm:pt modelId="{CFF01E02-EFEF-4A82-B943-BD50650B9273}" type="parTrans" cxnId="{AB08F600-628B-479A-B335-70F06542F25B}">
      <dgm:prSet/>
      <dgm:spPr/>
      <dgm:t>
        <a:bodyPr/>
        <a:lstStyle/>
        <a:p>
          <a:endParaRPr lang="cs-CZ"/>
        </a:p>
      </dgm:t>
    </dgm:pt>
    <dgm:pt modelId="{CD7652A8-D429-44E5-BB0D-017C4EC93A44}" type="sibTrans" cxnId="{AB08F600-628B-479A-B335-70F06542F25B}">
      <dgm:prSet/>
      <dgm:spPr/>
      <dgm:t>
        <a:bodyPr/>
        <a:lstStyle/>
        <a:p>
          <a:endParaRPr lang="cs-CZ"/>
        </a:p>
      </dgm:t>
    </dgm:pt>
    <dgm:pt modelId="{E208E41D-B966-44B1-9445-445E1CE3AA80}">
      <dgm:prSet phldrT="[Text]"/>
      <dgm:spPr/>
      <dgm:t>
        <a:bodyPr/>
        <a:lstStyle/>
        <a:p>
          <a:endParaRPr lang="cs-CZ"/>
        </a:p>
      </dgm:t>
    </dgm:pt>
    <dgm:pt modelId="{2F78B232-2B03-4102-9E4B-626EC3DA93B6}" type="parTrans" cxnId="{F6416A7C-163F-4873-A0B7-FD26D5D7934E}">
      <dgm:prSet/>
      <dgm:spPr/>
      <dgm:t>
        <a:bodyPr/>
        <a:lstStyle/>
        <a:p>
          <a:endParaRPr lang="cs-CZ"/>
        </a:p>
      </dgm:t>
    </dgm:pt>
    <dgm:pt modelId="{24E30DB1-D516-42AF-965A-5D87C5C1A750}" type="sibTrans" cxnId="{F6416A7C-163F-4873-A0B7-FD26D5D7934E}">
      <dgm:prSet/>
      <dgm:spPr/>
      <dgm:t>
        <a:bodyPr/>
        <a:lstStyle/>
        <a:p>
          <a:endParaRPr lang="cs-CZ"/>
        </a:p>
      </dgm:t>
    </dgm:pt>
    <dgm:pt modelId="{28AE34D2-EA1F-425F-9ADF-1AA64200181A}" type="pres">
      <dgm:prSet presAssocID="{81474423-9B22-43EA-818F-3DE52C6DC0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D691D6AC-0F6D-4EA6-9FBE-4D7235688B92}" type="pres">
      <dgm:prSet presAssocID="{A5AFD9F1-0BC0-4645-84E3-F1E65D8FFCF4}" presName="hierRoot1" presStyleCnt="0">
        <dgm:presLayoutVars>
          <dgm:hierBranch val="init"/>
        </dgm:presLayoutVars>
      </dgm:prSet>
      <dgm:spPr/>
    </dgm:pt>
    <dgm:pt modelId="{C67440CA-6E50-4238-A8D2-F0D945E5A888}" type="pres">
      <dgm:prSet presAssocID="{A5AFD9F1-0BC0-4645-84E3-F1E65D8FFCF4}" presName="rootComposite1" presStyleCnt="0"/>
      <dgm:spPr/>
    </dgm:pt>
    <dgm:pt modelId="{522EEFB8-CCB0-418D-9E61-8C5BC7DB1573}" type="pres">
      <dgm:prSet presAssocID="{A5AFD9F1-0BC0-4645-84E3-F1E65D8FFCF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94F7F194-5035-4C4C-9E25-7B307B6FBF9B}" type="pres">
      <dgm:prSet presAssocID="{A5AFD9F1-0BC0-4645-84E3-F1E65D8FFCF4}" presName="rootConnector1" presStyleLbl="node1" presStyleIdx="0" presStyleCnt="0"/>
      <dgm:spPr/>
      <dgm:t>
        <a:bodyPr/>
        <a:lstStyle/>
        <a:p>
          <a:endParaRPr lang="cs-CZ"/>
        </a:p>
      </dgm:t>
    </dgm:pt>
    <dgm:pt modelId="{B4AFE389-F72B-40AA-8912-4B299DDAE3BF}" type="pres">
      <dgm:prSet presAssocID="{A5AFD9F1-0BC0-4645-84E3-F1E65D8FFCF4}" presName="hierChild2" presStyleCnt="0"/>
      <dgm:spPr/>
    </dgm:pt>
    <dgm:pt modelId="{8E6D9B65-2748-47E6-A20E-A945BB5E12C5}" type="pres">
      <dgm:prSet presAssocID="{7EFF8556-387C-4E0E-84D1-9B986490724F}" presName="Name37" presStyleLbl="parChTrans1D2" presStyleIdx="0" presStyleCnt="3"/>
      <dgm:spPr/>
      <dgm:t>
        <a:bodyPr/>
        <a:lstStyle/>
        <a:p>
          <a:endParaRPr lang="cs-CZ"/>
        </a:p>
      </dgm:t>
    </dgm:pt>
    <dgm:pt modelId="{3774E7A1-F281-425B-8F49-5C332062D525}" type="pres">
      <dgm:prSet presAssocID="{8646EDCA-A9FB-4EF3-AA8B-950C878E210D}" presName="hierRoot2" presStyleCnt="0">
        <dgm:presLayoutVars>
          <dgm:hierBranch val="init"/>
        </dgm:presLayoutVars>
      </dgm:prSet>
      <dgm:spPr/>
    </dgm:pt>
    <dgm:pt modelId="{4E5F4BAA-CA09-4E87-B512-A011F1D94E82}" type="pres">
      <dgm:prSet presAssocID="{8646EDCA-A9FB-4EF3-AA8B-950C878E210D}" presName="rootComposite" presStyleCnt="0"/>
      <dgm:spPr/>
    </dgm:pt>
    <dgm:pt modelId="{BD78736A-C97E-4DB8-A27D-3EC7FE59B5BA}" type="pres">
      <dgm:prSet presAssocID="{8646EDCA-A9FB-4EF3-AA8B-950C878E210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4B849E0-7701-499C-8D41-E8AA4B71681F}" type="pres">
      <dgm:prSet presAssocID="{8646EDCA-A9FB-4EF3-AA8B-950C878E210D}" presName="rootConnector" presStyleLbl="node2" presStyleIdx="0" presStyleCnt="3"/>
      <dgm:spPr/>
      <dgm:t>
        <a:bodyPr/>
        <a:lstStyle/>
        <a:p>
          <a:endParaRPr lang="cs-CZ"/>
        </a:p>
      </dgm:t>
    </dgm:pt>
    <dgm:pt modelId="{1A4C9E8F-F84A-4DDE-85E5-CBF4FFA77307}" type="pres">
      <dgm:prSet presAssocID="{8646EDCA-A9FB-4EF3-AA8B-950C878E210D}" presName="hierChild4" presStyleCnt="0"/>
      <dgm:spPr/>
    </dgm:pt>
    <dgm:pt modelId="{1D11F462-AA05-4C72-B8CE-99D5BF8A5DB6}" type="pres">
      <dgm:prSet presAssocID="{8646EDCA-A9FB-4EF3-AA8B-950C878E210D}" presName="hierChild5" presStyleCnt="0"/>
      <dgm:spPr/>
    </dgm:pt>
    <dgm:pt modelId="{96E92D24-45A6-41B6-8E29-7980E543C739}" type="pres">
      <dgm:prSet presAssocID="{7CFCDE06-A04C-444C-9F52-455EB63D856D}" presName="Name37" presStyleLbl="parChTrans1D2" presStyleIdx="1" presStyleCnt="3"/>
      <dgm:spPr/>
      <dgm:t>
        <a:bodyPr/>
        <a:lstStyle/>
        <a:p>
          <a:endParaRPr lang="cs-CZ"/>
        </a:p>
      </dgm:t>
    </dgm:pt>
    <dgm:pt modelId="{D67778F1-7AB2-466F-99DF-9F95A357123F}" type="pres">
      <dgm:prSet presAssocID="{923953FA-28A3-47CF-996A-4847F32CE330}" presName="hierRoot2" presStyleCnt="0">
        <dgm:presLayoutVars>
          <dgm:hierBranch val="init"/>
        </dgm:presLayoutVars>
      </dgm:prSet>
      <dgm:spPr/>
    </dgm:pt>
    <dgm:pt modelId="{933F2902-121C-4F44-A701-6255F16617B8}" type="pres">
      <dgm:prSet presAssocID="{923953FA-28A3-47CF-996A-4847F32CE330}" presName="rootComposite" presStyleCnt="0"/>
      <dgm:spPr/>
    </dgm:pt>
    <dgm:pt modelId="{2E8FE839-50BF-4324-9F56-FDA2BD2243B7}" type="pres">
      <dgm:prSet presAssocID="{923953FA-28A3-47CF-996A-4847F32CE33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EB308D1B-44CA-414D-9EB2-4BC461790F18}" type="pres">
      <dgm:prSet presAssocID="{923953FA-28A3-47CF-996A-4847F32CE330}" presName="rootConnector" presStyleLbl="node2" presStyleIdx="1" presStyleCnt="3"/>
      <dgm:spPr/>
      <dgm:t>
        <a:bodyPr/>
        <a:lstStyle/>
        <a:p>
          <a:endParaRPr lang="cs-CZ"/>
        </a:p>
      </dgm:t>
    </dgm:pt>
    <dgm:pt modelId="{5F80CFD8-096D-4C71-AD2E-40109CC2FD23}" type="pres">
      <dgm:prSet presAssocID="{923953FA-28A3-47CF-996A-4847F32CE330}" presName="hierChild4" presStyleCnt="0"/>
      <dgm:spPr/>
    </dgm:pt>
    <dgm:pt modelId="{132AA848-C3D6-4C4B-91B8-5C7C3DF63C20}" type="pres">
      <dgm:prSet presAssocID="{923953FA-28A3-47CF-996A-4847F32CE330}" presName="hierChild5" presStyleCnt="0"/>
      <dgm:spPr/>
    </dgm:pt>
    <dgm:pt modelId="{64B5FA38-1ECD-4D5D-ADA2-CB2C4C22698F}" type="pres">
      <dgm:prSet presAssocID="{CFF01E02-EFEF-4A82-B943-BD50650B9273}" presName="Name37" presStyleLbl="parChTrans1D2" presStyleIdx="2" presStyleCnt="3"/>
      <dgm:spPr/>
      <dgm:t>
        <a:bodyPr/>
        <a:lstStyle/>
        <a:p>
          <a:endParaRPr lang="cs-CZ"/>
        </a:p>
      </dgm:t>
    </dgm:pt>
    <dgm:pt modelId="{9B26D451-1ECE-4312-9508-C97E335A84F8}" type="pres">
      <dgm:prSet presAssocID="{F6300E45-B611-4B8A-9638-FD1B900B3E1F}" presName="hierRoot2" presStyleCnt="0">
        <dgm:presLayoutVars>
          <dgm:hierBranch val="init"/>
        </dgm:presLayoutVars>
      </dgm:prSet>
      <dgm:spPr/>
    </dgm:pt>
    <dgm:pt modelId="{EE034EA7-6169-4BDF-8F17-205680B44892}" type="pres">
      <dgm:prSet presAssocID="{F6300E45-B611-4B8A-9638-FD1B900B3E1F}" presName="rootComposite" presStyleCnt="0"/>
      <dgm:spPr/>
    </dgm:pt>
    <dgm:pt modelId="{FDBC4256-8CD7-4003-8B1B-5C969E050BEB}" type="pres">
      <dgm:prSet presAssocID="{F6300E45-B611-4B8A-9638-FD1B900B3E1F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FE31F98-F1F1-401A-A907-2B07230888CE}" type="pres">
      <dgm:prSet presAssocID="{F6300E45-B611-4B8A-9638-FD1B900B3E1F}" presName="rootConnector" presStyleLbl="node2" presStyleIdx="2" presStyleCnt="3"/>
      <dgm:spPr/>
      <dgm:t>
        <a:bodyPr/>
        <a:lstStyle/>
        <a:p>
          <a:endParaRPr lang="cs-CZ"/>
        </a:p>
      </dgm:t>
    </dgm:pt>
    <dgm:pt modelId="{AE88E8F3-62C7-4F38-A28E-7F3B3F062055}" type="pres">
      <dgm:prSet presAssocID="{F6300E45-B611-4B8A-9638-FD1B900B3E1F}" presName="hierChild4" presStyleCnt="0"/>
      <dgm:spPr/>
    </dgm:pt>
    <dgm:pt modelId="{AA87A92C-87B4-4E11-B6B0-7DFC2156E586}" type="pres">
      <dgm:prSet presAssocID="{70E8B2D8-677A-47D1-A920-4696AC71D29C}" presName="Name37" presStyleLbl="parChTrans1D3" presStyleIdx="0" presStyleCnt="2"/>
      <dgm:spPr/>
      <dgm:t>
        <a:bodyPr/>
        <a:lstStyle/>
        <a:p>
          <a:endParaRPr lang="cs-CZ"/>
        </a:p>
      </dgm:t>
    </dgm:pt>
    <dgm:pt modelId="{888BAA53-15D1-493A-9BF1-6A5A110A3828}" type="pres">
      <dgm:prSet presAssocID="{E2359F35-19AC-4068-8896-463A22A82AE0}" presName="hierRoot2" presStyleCnt="0">
        <dgm:presLayoutVars>
          <dgm:hierBranch val="init"/>
        </dgm:presLayoutVars>
      </dgm:prSet>
      <dgm:spPr/>
    </dgm:pt>
    <dgm:pt modelId="{D43ECA71-380B-4D85-8840-6109CB6B4F88}" type="pres">
      <dgm:prSet presAssocID="{E2359F35-19AC-4068-8896-463A22A82AE0}" presName="rootComposite" presStyleCnt="0"/>
      <dgm:spPr/>
    </dgm:pt>
    <dgm:pt modelId="{129FEC77-2F2B-4DEC-838A-B0696E909697}" type="pres">
      <dgm:prSet presAssocID="{E2359F35-19AC-4068-8896-463A22A82AE0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F91AD6F-00A1-43AA-8B80-87CE5CE4921F}" type="pres">
      <dgm:prSet presAssocID="{E2359F35-19AC-4068-8896-463A22A82AE0}" presName="rootConnector" presStyleLbl="node3" presStyleIdx="0" presStyleCnt="2"/>
      <dgm:spPr/>
      <dgm:t>
        <a:bodyPr/>
        <a:lstStyle/>
        <a:p>
          <a:endParaRPr lang="cs-CZ"/>
        </a:p>
      </dgm:t>
    </dgm:pt>
    <dgm:pt modelId="{CA4CE994-3EE5-43B6-A5C2-D3A60D847B1B}" type="pres">
      <dgm:prSet presAssocID="{E2359F35-19AC-4068-8896-463A22A82AE0}" presName="hierChild4" presStyleCnt="0"/>
      <dgm:spPr/>
    </dgm:pt>
    <dgm:pt modelId="{E614B0AF-AB0A-4318-A278-98F3FA3AB90C}" type="pres">
      <dgm:prSet presAssocID="{E2359F35-19AC-4068-8896-463A22A82AE0}" presName="hierChild5" presStyleCnt="0"/>
      <dgm:spPr/>
    </dgm:pt>
    <dgm:pt modelId="{71AB75BB-91CE-4143-A639-247B634C76E6}" type="pres">
      <dgm:prSet presAssocID="{2F78B232-2B03-4102-9E4B-626EC3DA93B6}" presName="Name37" presStyleLbl="parChTrans1D3" presStyleIdx="1" presStyleCnt="2"/>
      <dgm:spPr/>
      <dgm:t>
        <a:bodyPr/>
        <a:lstStyle/>
        <a:p>
          <a:endParaRPr lang="cs-CZ"/>
        </a:p>
      </dgm:t>
    </dgm:pt>
    <dgm:pt modelId="{FFE78838-2C29-49BD-884E-57386234D353}" type="pres">
      <dgm:prSet presAssocID="{E208E41D-B966-44B1-9445-445E1CE3AA80}" presName="hierRoot2" presStyleCnt="0">
        <dgm:presLayoutVars>
          <dgm:hierBranch val="init"/>
        </dgm:presLayoutVars>
      </dgm:prSet>
      <dgm:spPr/>
    </dgm:pt>
    <dgm:pt modelId="{BA20AD04-3D9A-44A3-8A33-0685F08A0A44}" type="pres">
      <dgm:prSet presAssocID="{E208E41D-B966-44B1-9445-445E1CE3AA80}" presName="rootComposite" presStyleCnt="0"/>
      <dgm:spPr/>
    </dgm:pt>
    <dgm:pt modelId="{24B96E9D-20E7-40DB-99EE-6AB44FCF9B5F}" type="pres">
      <dgm:prSet presAssocID="{E208E41D-B966-44B1-9445-445E1CE3AA80}" presName="rootText" presStyleLbl="node3" presStyleIdx="1" presStyleCnt="2" custLinFactX="-29110" custLinFactY="-42677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D847FEB-A657-4CAA-AF8A-537FCFF9D30A}" type="pres">
      <dgm:prSet presAssocID="{E208E41D-B966-44B1-9445-445E1CE3AA80}" presName="rootConnector" presStyleLbl="node3" presStyleIdx="1" presStyleCnt="2"/>
      <dgm:spPr/>
      <dgm:t>
        <a:bodyPr/>
        <a:lstStyle/>
        <a:p>
          <a:endParaRPr lang="cs-CZ"/>
        </a:p>
      </dgm:t>
    </dgm:pt>
    <dgm:pt modelId="{5B18A60F-222C-4065-9089-0C60C18EFE9E}" type="pres">
      <dgm:prSet presAssocID="{E208E41D-B966-44B1-9445-445E1CE3AA80}" presName="hierChild4" presStyleCnt="0"/>
      <dgm:spPr/>
    </dgm:pt>
    <dgm:pt modelId="{FE8BC4F0-7145-44CE-B688-FA38DE375636}" type="pres">
      <dgm:prSet presAssocID="{E208E41D-B966-44B1-9445-445E1CE3AA80}" presName="hierChild5" presStyleCnt="0"/>
      <dgm:spPr/>
    </dgm:pt>
    <dgm:pt modelId="{0F737821-313A-43B1-BEF3-EFBA71B4CB6F}" type="pres">
      <dgm:prSet presAssocID="{F6300E45-B611-4B8A-9638-FD1B900B3E1F}" presName="hierChild5" presStyleCnt="0"/>
      <dgm:spPr/>
    </dgm:pt>
    <dgm:pt modelId="{EA42D537-5D3F-45B3-AE55-593C301602B7}" type="pres">
      <dgm:prSet presAssocID="{A5AFD9F1-0BC0-4645-84E3-F1E65D8FFCF4}" presName="hierChild3" presStyleCnt="0"/>
      <dgm:spPr/>
    </dgm:pt>
  </dgm:ptLst>
  <dgm:cxnLst>
    <dgm:cxn modelId="{A2E96135-40CC-4B2F-A349-3B81E8D93A99}" type="presOf" srcId="{923953FA-28A3-47CF-996A-4847F32CE330}" destId="{EB308D1B-44CA-414D-9EB2-4BC461790F18}" srcOrd="1" destOrd="0" presId="urn:microsoft.com/office/officeart/2005/8/layout/orgChart1"/>
    <dgm:cxn modelId="{B066492C-DCDB-4DC5-BAE9-818B36001E95}" type="presOf" srcId="{A5AFD9F1-0BC0-4645-84E3-F1E65D8FFCF4}" destId="{522EEFB8-CCB0-418D-9E61-8C5BC7DB1573}" srcOrd="0" destOrd="0" presId="urn:microsoft.com/office/officeart/2005/8/layout/orgChart1"/>
    <dgm:cxn modelId="{CFD7654B-9FF4-41BA-9D88-66AAF5E82057}" type="presOf" srcId="{E208E41D-B966-44B1-9445-445E1CE3AA80}" destId="{6D847FEB-A657-4CAA-AF8A-537FCFF9D30A}" srcOrd="1" destOrd="0" presId="urn:microsoft.com/office/officeart/2005/8/layout/orgChart1"/>
    <dgm:cxn modelId="{8835F19E-0D9B-4555-AF47-81D0EF1AE931}" type="presOf" srcId="{CFF01E02-EFEF-4A82-B943-BD50650B9273}" destId="{64B5FA38-1ECD-4D5D-ADA2-CB2C4C22698F}" srcOrd="0" destOrd="0" presId="urn:microsoft.com/office/officeart/2005/8/layout/orgChart1"/>
    <dgm:cxn modelId="{F5E66423-4B62-4D81-9F4A-2F0DD2743A20}" srcId="{A5AFD9F1-0BC0-4645-84E3-F1E65D8FFCF4}" destId="{8646EDCA-A9FB-4EF3-AA8B-950C878E210D}" srcOrd="0" destOrd="0" parTransId="{7EFF8556-387C-4E0E-84D1-9B986490724F}" sibTransId="{CEFE538C-D880-469B-BDBE-0BAD0D56C4EB}"/>
    <dgm:cxn modelId="{4EA0C7A0-DA92-41A1-9F36-C6E9B7624F56}" srcId="{F6300E45-B611-4B8A-9638-FD1B900B3E1F}" destId="{E2359F35-19AC-4068-8896-463A22A82AE0}" srcOrd="0" destOrd="0" parTransId="{70E8B2D8-677A-47D1-A920-4696AC71D29C}" sibTransId="{F720586A-CE31-4385-A18B-4DF4D3D79702}"/>
    <dgm:cxn modelId="{5D0F5CA4-AECD-40B3-93E8-40DE8229B65E}" type="presOf" srcId="{E2359F35-19AC-4068-8896-463A22A82AE0}" destId="{129FEC77-2F2B-4DEC-838A-B0696E909697}" srcOrd="0" destOrd="0" presId="urn:microsoft.com/office/officeart/2005/8/layout/orgChart1"/>
    <dgm:cxn modelId="{D4868264-352B-451B-BC27-A1C367699549}" type="presOf" srcId="{8646EDCA-A9FB-4EF3-AA8B-950C878E210D}" destId="{24B849E0-7701-499C-8D41-E8AA4B71681F}" srcOrd="1" destOrd="0" presId="urn:microsoft.com/office/officeart/2005/8/layout/orgChart1"/>
    <dgm:cxn modelId="{2BB08E81-7CCB-49AC-97D7-9111550B2E21}" type="presOf" srcId="{E2359F35-19AC-4068-8896-463A22A82AE0}" destId="{3F91AD6F-00A1-43AA-8B80-87CE5CE4921F}" srcOrd="1" destOrd="0" presId="urn:microsoft.com/office/officeart/2005/8/layout/orgChart1"/>
    <dgm:cxn modelId="{AB08F600-628B-479A-B335-70F06542F25B}" srcId="{A5AFD9F1-0BC0-4645-84E3-F1E65D8FFCF4}" destId="{F6300E45-B611-4B8A-9638-FD1B900B3E1F}" srcOrd="2" destOrd="0" parTransId="{CFF01E02-EFEF-4A82-B943-BD50650B9273}" sibTransId="{CD7652A8-D429-44E5-BB0D-017C4EC93A44}"/>
    <dgm:cxn modelId="{D7038369-55F3-4AFB-9A8B-D444727C501F}" type="presOf" srcId="{70E8B2D8-677A-47D1-A920-4696AC71D29C}" destId="{AA87A92C-87B4-4E11-B6B0-7DFC2156E586}" srcOrd="0" destOrd="0" presId="urn:microsoft.com/office/officeart/2005/8/layout/orgChart1"/>
    <dgm:cxn modelId="{F6416A7C-163F-4873-A0B7-FD26D5D7934E}" srcId="{F6300E45-B611-4B8A-9638-FD1B900B3E1F}" destId="{E208E41D-B966-44B1-9445-445E1CE3AA80}" srcOrd="1" destOrd="0" parTransId="{2F78B232-2B03-4102-9E4B-626EC3DA93B6}" sibTransId="{24E30DB1-D516-42AF-965A-5D87C5C1A750}"/>
    <dgm:cxn modelId="{E7DB8221-606A-4870-9B8D-ED674DBDD658}" type="presOf" srcId="{2F78B232-2B03-4102-9E4B-626EC3DA93B6}" destId="{71AB75BB-91CE-4143-A639-247B634C76E6}" srcOrd="0" destOrd="0" presId="urn:microsoft.com/office/officeart/2005/8/layout/orgChart1"/>
    <dgm:cxn modelId="{4620757C-F056-4D6B-908F-E747135514E4}" type="presOf" srcId="{F6300E45-B611-4B8A-9638-FD1B900B3E1F}" destId="{FDBC4256-8CD7-4003-8B1B-5C969E050BEB}" srcOrd="0" destOrd="0" presId="urn:microsoft.com/office/officeart/2005/8/layout/orgChart1"/>
    <dgm:cxn modelId="{ABB11C68-D980-4C1A-B254-1372E231926D}" type="presOf" srcId="{F6300E45-B611-4B8A-9638-FD1B900B3E1F}" destId="{4FE31F98-F1F1-401A-A907-2B07230888CE}" srcOrd="1" destOrd="0" presId="urn:microsoft.com/office/officeart/2005/8/layout/orgChart1"/>
    <dgm:cxn modelId="{D5B31791-189F-45F3-8C69-3F1CC773191E}" srcId="{A5AFD9F1-0BC0-4645-84E3-F1E65D8FFCF4}" destId="{923953FA-28A3-47CF-996A-4847F32CE330}" srcOrd="1" destOrd="0" parTransId="{7CFCDE06-A04C-444C-9F52-455EB63D856D}" sibTransId="{F5FCEF9A-2CDE-46E1-AD39-98A070373838}"/>
    <dgm:cxn modelId="{DF61FB76-132E-4165-B5A4-DB4250900C24}" type="presOf" srcId="{7EFF8556-387C-4E0E-84D1-9B986490724F}" destId="{8E6D9B65-2748-47E6-A20E-A945BB5E12C5}" srcOrd="0" destOrd="0" presId="urn:microsoft.com/office/officeart/2005/8/layout/orgChart1"/>
    <dgm:cxn modelId="{BFFF0374-EFA8-4A93-B9E3-898FD99DB766}" type="presOf" srcId="{E208E41D-B966-44B1-9445-445E1CE3AA80}" destId="{24B96E9D-20E7-40DB-99EE-6AB44FCF9B5F}" srcOrd="0" destOrd="0" presId="urn:microsoft.com/office/officeart/2005/8/layout/orgChart1"/>
    <dgm:cxn modelId="{BB39C723-269E-4A42-B8B4-98A6B398C1BC}" srcId="{81474423-9B22-43EA-818F-3DE52C6DC0C4}" destId="{A5AFD9F1-0BC0-4645-84E3-F1E65D8FFCF4}" srcOrd="0" destOrd="0" parTransId="{5D61602F-5939-449B-9496-D7CB6E971A87}" sibTransId="{B253CEDB-7D77-4E1C-A909-3A6BF6E22C9D}"/>
    <dgm:cxn modelId="{4E44D2FF-A28A-4CB3-AA54-88B90DA32749}" type="presOf" srcId="{923953FA-28A3-47CF-996A-4847F32CE330}" destId="{2E8FE839-50BF-4324-9F56-FDA2BD2243B7}" srcOrd="0" destOrd="0" presId="urn:microsoft.com/office/officeart/2005/8/layout/orgChart1"/>
    <dgm:cxn modelId="{7016BD29-1FEF-49C2-BE59-B2125D37B4D1}" type="presOf" srcId="{81474423-9B22-43EA-818F-3DE52C6DC0C4}" destId="{28AE34D2-EA1F-425F-9ADF-1AA64200181A}" srcOrd="0" destOrd="0" presId="urn:microsoft.com/office/officeart/2005/8/layout/orgChart1"/>
    <dgm:cxn modelId="{32177607-8B36-4341-A4F3-AD4B0F7B789D}" type="presOf" srcId="{A5AFD9F1-0BC0-4645-84E3-F1E65D8FFCF4}" destId="{94F7F194-5035-4C4C-9E25-7B307B6FBF9B}" srcOrd="1" destOrd="0" presId="urn:microsoft.com/office/officeart/2005/8/layout/orgChart1"/>
    <dgm:cxn modelId="{DD89E314-BD45-41D8-88EE-B2CAD58892AE}" type="presOf" srcId="{7CFCDE06-A04C-444C-9F52-455EB63D856D}" destId="{96E92D24-45A6-41B6-8E29-7980E543C739}" srcOrd="0" destOrd="0" presId="urn:microsoft.com/office/officeart/2005/8/layout/orgChart1"/>
    <dgm:cxn modelId="{9DCCD6EA-855F-4DDE-BCD1-ECE8074164D9}" type="presOf" srcId="{8646EDCA-A9FB-4EF3-AA8B-950C878E210D}" destId="{BD78736A-C97E-4DB8-A27D-3EC7FE59B5BA}" srcOrd="0" destOrd="0" presId="urn:microsoft.com/office/officeart/2005/8/layout/orgChart1"/>
    <dgm:cxn modelId="{AFDFEAC0-5779-4E96-9FF9-F01A1E23F068}" type="presParOf" srcId="{28AE34D2-EA1F-425F-9ADF-1AA64200181A}" destId="{D691D6AC-0F6D-4EA6-9FBE-4D7235688B92}" srcOrd="0" destOrd="0" presId="urn:microsoft.com/office/officeart/2005/8/layout/orgChart1"/>
    <dgm:cxn modelId="{C2D41102-8D7E-40CC-8C4C-7C3AD0CD9F90}" type="presParOf" srcId="{D691D6AC-0F6D-4EA6-9FBE-4D7235688B92}" destId="{C67440CA-6E50-4238-A8D2-F0D945E5A888}" srcOrd="0" destOrd="0" presId="urn:microsoft.com/office/officeart/2005/8/layout/orgChart1"/>
    <dgm:cxn modelId="{DDC69BE0-D05E-465C-BA35-DF77B2474A90}" type="presParOf" srcId="{C67440CA-6E50-4238-A8D2-F0D945E5A888}" destId="{522EEFB8-CCB0-418D-9E61-8C5BC7DB1573}" srcOrd="0" destOrd="0" presId="urn:microsoft.com/office/officeart/2005/8/layout/orgChart1"/>
    <dgm:cxn modelId="{2A972CF0-A566-4DFA-BBAE-3B119026C3E7}" type="presParOf" srcId="{C67440CA-6E50-4238-A8D2-F0D945E5A888}" destId="{94F7F194-5035-4C4C-9E25-7B307B6FBF9B}" srcOrd="1" destOrd="0" presId="urn:microsoft.com/office/officeart/2005/8/layout/orgChart1"/>
    <dgm:cxn modelId="{3930EA7A-DF45-4F8B-96A5-A0B591DC16AB}" type="presParOf" srcId="{D691D6AC-0F6D-4EA6-9FBE-4D7235688B92}" destId="{B4AFE389-F72B-40AA-8912-4B299DDAE3BF}" srcOrd="1" destOrd="0" presId="urn:microsoft.com/office/officeart/2005/8/layout/orgChart1"/>
    <dgm:cxn modelId="{C89E0FE4-2239-4E66-AD55-2974DAC8CA3F}" type="presParOf" srcId="{B4AFE389-F72B-40AA-8912-4B299DDAE3BF}" destId="{8E6D9B65-2748-47E6-A20E-A945BB5E12C5}" srcOrd="0" destOrd="0" presId="urn:microsoft.com/office/officeart/2005/8/layout/orgChart1"/>
    <dgm:cxn modelId="{D95AA86D-1AF2-41B6-985E-264FB5606539}" type="presParOf" srcId="{B4AFE389-F72B-40AA-8912-4B299DDAE3BF}" destId="{3774E7A1-F281-425B-8F49-5C332062D525}" srcOrd="1" destOrd="0" presId="urn:microsoft.com/office/officeart/2005/8/layout/orgChart1"/>
    <dgm:cxn modelId="{00BB8D2D-DA74-41F4-8080-D5B9DEF49D8B}" type="presParOf" srcId="{3774E7A1-F281-425B-8F49-5C332062D525}" destId="{4E5F4BAA-CA09-4E87-B512-A011F1D94E82}" srcOrd="0" destOrd="0" presId="urn:microsoft.com/office/officeart/2005/8/layout/orgChart1"/>
    <dgm:cxn modelId="{5097D2FC-3E78-45D4-8722-94E6F0F8F3E5}" type="presParOf" srcId="{4E5F4BAA-CA09-4E87-B512-A011F1D94E82}" destId="{BD78736A-C97E-4DB8-A27D-3EC7FE59B5BA}" srcOrd="0" destOrd="0" presId="urn:microsoft.com/office/officeart/2005/8/layout/orgChart1"/>
    <dgm:cxn modelId="{86E68ADB-A7DC-443E-8AF3-3E4046FC711C}" type="presParOf" srcId="{4E5F4BAA-CA09-4E87-B512-A011F1D94E82}" destId="{24B849E0-7701-499C-8D41-E8AA4B71681F}" srcOrd="1" destOrd="0" presId="urn:microsoft.com/office/officeart/2005/8/layout/orgChart1"/>
    <dgm:cxn modelId="{59246062-2F1B-473F-B4A1-0023F7EAFD17}" type="presParOf" srcId="{3774E7A1-F281-425B-8F49-5C332062D525}" destId="{1A4C9E8F-F84A-4DDE-85E5-CBF4FFA77307}" srcOrd="1" destOrd="0" presId="urn:microsoft.com/office/officeart/2005/8/layout/orgChart1"/>
    <dgm:cxn modelId="{DAA35B16-CC85-4BC1-85E3-B2E1FE34886E}" type="presParOf" srcId="{3774E7A1-F281-425B-8F49-5C332062D525}" destId="{1D11F462-AA05-4C72-B8CE-99D5BF8A5DB6}" srcOrd="2" destOrd="0" presId="urn:microsoft.com/office/officeart/2005/8/layout/orgChart1"/>
    <dgm:cxn modelId="{1F0F933D-90A3-4FBD-B317-AFA5A4A9F571}" type="presParOf" srcId="{B4AFE389-F72B-40AA-8912-4B299DDAE3BF}" destId="{96E92D24-45A6-41B6-8E29-7980E543C739}" srcOrd="2" destOrd="0" presId="urn:microsoft.com/office/officeart/2005/8/layout/orgChart1"/>
    <dgm:cxn modelId="{A254117D-13E9-4400-B317-078FA761AD26}" type="presParOf" srcId="{B4AFE389-F72B-40AA-8912-4B299DDAE3BF}" destId="{D67778F1-7AB2-466F-99DF-9F95A357123F}" srcOrd="3" destOrd="0" presId="urn:microsoft.com/office/officeart/2005/8/layout/orgChart1"/>
    <dgm:cxn modelId="{01A8A66E-6C5A-4E93-8727-4205BF9CC50E}" type="presParOf" srcId="{D67778F1-7AB2-466F-99DF-9F95A357123F}" destId="{933F2902-121C-4F44-A701-6255F16617B8}" srcOrd="0" destOrd="0" presId="urn:microsoft.com/office/officeart/2005/8/layout/orgChart1"/>
    <dgm:cxn modelId="{3A34D50A-17CF-4535-8820-95A19BF5BEE3}" type="presParOf" srcId="{933F2902-121C-4F44-A701-6255F16617B8}" destId="{2E8FE839-50BF-4324-9F56-FDA2BD2243B7}" srcOrd="0" destOrd="0" presId="urn:microsoft.com/office/officeart/2005/8/layout/orgChart1"/>
    <dgm:cxn modelId="{9B9F0C71-D76B-4F55-B915-5D761706A63F}" type="presParOf" srcId="{933F2902-121C-4F44-A701-6255F16617B8}" destId="{EB308D1B-44CA-414D-9EB2-4BC461790F18}" srcOrd="1" destOrd="0" presId="urn:microsoft.com/office/officeart/2005/8/layout/orgChart1"/>
    <dgm:cxn modelId="{C0B28AD0-DA21-486E-BA6A-519484133722}" type="presParOf" srcId="{D67778F1-7AB2-466F-99DF-9F95A357123F}" destId="{5F80CFD8-096D-4C71-AD2E-40109CC2FD23}" srcOrd="1" destOrd="0" presId="urn:microsoft.com/office/officeart/2005/8/layout/orgChart1"/>
    <dgm:cxn modelId="{FCCF5C60-BC4E-444C-B037-1937C46CF3DB}" type="presParOf" srcId="{D67778F1-7AB2-466F-99DF-9F95A357123F}" destId="{132AA848-C3D6-4C4B-91B8-5C7C3DF63C20}" srcOrd="2" destOrd="0" presId="urn:microsoft.com/office/officeart/2005/8/layout/orgChart1"/>
    <dgm:cxn modelId="{4B97580C-B25A-49A5-84A2-9ED1FB054B76}" type="presParOf" srcId="{B4AFE389-F72B-40AA-8912-4B299DDAE3BF}" destId="{64B5FA38-1ECD-4D5D-ADA2-CB2C4C22698F}" srcOrd="4" destOrd="0" presId="urn:microsoft.com/office/officeart/2005/8/layout/orgChart1"/>
    <dgm:cxn modelId="{73A32542-57F3-4F1A-9CFA-25131BD25B6F}" type="presParOf" srcId="{B4AFE389-F72B-40AA-8912-4B299DDAE3BF}" destId="{9B26D451-1ECE-4312-9508-C97E335A84F8}" srcOrd="5" destOrd="0" presId="urn:microsoft.com/office/officeart/2005/8/layout/orgChart1"/>
    <dgm:cxn modelId="{35456798-B8CB-49E9-A9C9-9883277082DD}" type="presParOf" srcId="{9B26D451-1ECE-4312-9508-C97E335A84F8}" destId="{EE034EA7-6169-4BDF-8F17-205680B44892}" srcOrd="0" destOrd="0" presId="urn:microsoft.com/office/officeart/2005/8/layout/orgChart1"/>
    <dgm:cxn modelId="{47E6F988-FE14-4B5E-905D-BBAADFD0F8EC}" type="presParOf" srcId="{EE034EA7-6169-4BDF-8F17-205680B44892}" destId="{FDBC4256-8CD7-4003-8B1B-5C969E050BEB}" srcOrd="0" destOrd="0" presId="urn:microsoft.com/office/officeart/2005/8/layout/orgChart1"/>
    <dgm:cxn modelId="{C249EB40-117C-49DD-B7F1-7A8877A8D43C}" type="presParOf" srcId="{EE034EA7-6169-4BDF-8F17-205680B44892}" destId="{4FE31F98-F1F1-401A-A907-2B07230888CE}" srcOrd="1" destOrd="0" presId="urn:microsoft.com/office/officeart/2005/8/layout/orgChart1"/>
    <dgm:cxn modelId="{D52E1F1A-22F9-4EE3-88E6-AEBE5440B299}" type="presParOf" srcId="{9B26D451-1ECE-4312-9508-C97E335A84F8}" destId="{AE88E8F3-62C7-4F38-A28E-7F3B3F062055}" srcOrd="1" destOrd="0" presId="urn:microsoft.com/office/officeart/2005/8/layout/orgChart1"/>
    <dgm:cxn modelId="{DA3E0692-0D57-4813-A65B-A5FD0DF0351C}" type="presParOf" srcId="{AE88E8F3-62C7-4F38-A28E-7F3B3F062055}" destId="{AA87A92C-87B4-4E11-B6B0-7DFC2156E586}" srcOrd="0" destOrd="0" presId="urn:microsoft.com/office/officeart/2005/8/layout/orgChart1"/>
    <dgm:cxn modelId="{FBEC951B-BEB1-4318-B7E3-C2E34F817552}" type="presParOf" srcId="{AE88E8F3-62C7-4F38-A28E-7F3B3F062055}" destId="{888BAA53-15D1-493A-9BF1-6A5A110A3828}" srcOrd="1" destOrd="0" presId="urn:microsoft.com/office/officeart/2005/8/layout/orgChart1"/>
    <dgm:cxn modelId="{44335C06-F765-417D-8554-23A98DC9DFE9}" type="presParOf" srcId="{888BAA53-15D1-493A-9BF1-6A5A110A3828}" destId="{D43ECA71-380B-4D85-8840-6109CB6B4F88}" srcOrd="0" destOrd="0" presId="urn:microsoft.com/office/officeart/2005/8/layout/orgChart1"/>
    <dgm:cxn modelId="{6E6D439F-0821-4B57-8323-E306C7C628F1}" type="presParOf" srcId="{D43ECA71-380B-4D85-8840-6109CB6B4F88}" destId="{129FEC77-2F2B-4DEC-838A-B0696E909697}" srcOrd="0" destOrd="0" presId="urn:microsoft.com/office/officeart/2005/8/layout/orgChart1"/>
    <dgm:cxn modelId="{7D9F6746-BFE3-4F0D-8277-9ACE53E317A3}" type="presParOf" srcId="{D43ECA71-380B-4D85-8840-6109CB6B4F88}" destId="{3F91AD6F-00A1-43AA-8B80-87CE5CE4921F}" srcOrd="1" destOrd="0" presId="urn:microsoft.com/office/officeart/2005/8/layout/orgChart1"/>
    <dgm:cxn modelId="{8EBD5C74-E33D-4224-A86D-B719569E40EC}" type="presParOf" srcId="{888BAA53-15D1-493A-9BF1-6A5A110A3828}" destId="{CA4CE994-3EE5-43B6-A5C2-D3A60D847B1B}" srcOrd="1" destOrd="0" presId="urn:microsoft.com/office/officeart/2005/8/layout/orgChart1"/>
    <dgm:cxn modelId="{C4475401-9E4A-4DFB-BB2F-C897BA8D526B}" type="presParOf" srcId="{888BAA53-15D1-493A-9BF1-6A5A110A3828}" destId="{E614B0AF-AB0A-4318-A278-98F3FA3AB90C}" srcOrd="2" destOrd="0" presId="urn:microsoft.com/office/officeart/2005/8/layout/orgChart1"/>
    <dgm:cxn modelId="{A9EFCFB4-4098-4AD9-959D-59C74EB9F41B}" type="presParOf" srcId="{AE88E8F3-62C7-4F38-A28E-7F3B3F062055}" destId="{71AB75BB-91CE-4143-A639-247B634C76E6}" srcOrd="2" destOrd="0" presId="urn:microsoft.com/office/officeart/2005/8/layout/orgChart1"/>
    <dgm:cxn modelId="{C7289B57-4889-48EA-ADB7-D41A8F44A37B}" type="presParOf" srcId="{AE88E8F3-62C7-4F38-A28E-7F3B3F062055}" destId="{FFE78838-2C29-49BD-884E-57386234D353}" srcOrd="3" destOrd="0" presId="urn:microsoft.com/office/officeart/2005/8/layout/orgChart1"/>
    <dgm:cxn modelId="{197DFC12-1A2E-4383-BCB8-5AD7FD922CC0}" type="presParOf" srcId="{FFE78838-2C29-49BD-884E-57386234D353}" destId="{BA20AD04-3D9A-44A3-8A33-0685F08A0A44}" srcOrd="0" destOrd="0" presId="urn:microsoft.com/office/officeart/2005/8/layout/orgChart1"/>
    <dgm:cxn modelId="{BA27CAC0-2473-4D0D-A539-8FD34F010D5B}" type="presParOf" srcId="{BA20AD04-3D9A-44A3-8A33-0685F08A0A44}" destId="{24B96E9D-20E7-40DB-99EE-6AB44FCF9B5F}" srcOrd="0" destOrd="0" presId="urn:microsoft.com/office/officeart/2005/8/layout/orgChart1"/>
    <dgm:cxn modelId="{C3D6D34B-E89D-4D59-BEE7-F6F0494B45DF}" type="presParOf" srcId="{BA20AD04-3D9A-44A3-8A33-0685F08A0A44}" destId="{6D847FEB-A657-4CAA-AF8A-537FCFF9D30A}" srcOrd="1" destOrd="0" presId="urn:microsoft.com/office/officeart/2005/8/layout/orgChart1"/>
    <dgm:cxn modelId="{38811F56-87DC-4357-B676-ADCD67ED2741}" type="presParOf" srcId="{FFE78838-2C29-49BD-884E-57386234D353}" destId="{5B18A60F-222C-4065-9089-0C60C18EFE9E}" srcOrd="1" destOrd="0" presId="urn:microsoft.com/office/officeart/2005/8/layout/orgChart1"/>
    <dgm:cxn modelId="{C7F37115-A6B3-4DAE-AFE7-DA66D5559EA3}" type="presParOf" srcId="{FFE78838-2C29-49BD-884E-57386234D353}" destId="{FE8BC4F0-7145-44CE-B688-FA38DE375636}" srcOrd="2" destOrd="0" presId="urn:microsoft.com/office/officeart/2005/8/layout/orgChart1"/>
    <dgm:cxn modelId="{C434321E-7EAE-4E74-B421-5577A3703A98}" type="presParOf" srcId="{9B26D451-1ECE-4312-9508-C97E335A84F8}" destId="{0F737821-313A-43B1-BEF3-EFBA71B4CB6F}" srcOrd="2" destOrd="0" presId="urn:microsoft.com/office/officeart/2005/8/layout/orgChart1"/>
    <dgm:cxn modelId="{C55BCB08-E232-4046-BCDC-F21EE9E2265A}" type="presParOf" srcId="{D691D6AC-0F6D-4EA6-9FBE-4D7235688B92}" destId="{EA42D537-5D3F-45B3-AE55-593C301602B7}" srcOrd="2" destOrd="0" presId="urn:microsoft.com/office/officeart/2005/8/layout/orgChar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4737D6-3FE8-4775-A868-DEFAA8B3873A}">
      <dsp:nvSpPr>
        <dsp:cNvPr id="0" name=""/>
        <dsp:cNvSpPr/>
      </dsp:nvSpPr>
      <dsp:spPr>
        <a:xfrm>
          <a:off x="0" y="0"/>
          <a:ext cx="891098" cy="519832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>
              <a:ln>
                <a:solidFill>
                  <a:srgbClr val="5D400D"/>
                </a:solidFill>
              </a:ln>
            </a:rPr>
            <a:t> </a:t>
          </a:r>
          <a:endParaRPr lang="cs-CZ" sz="2200" kern="1200">
            <a:ln>
              <a:solidFill>
                <a:srgbClr val="5D400D"/>
              </a:solidFill>
            </a:ln>
          </a:endParaRPr>
        </a:p>
      </dsp:txBody>
      <dsp:txXfrm>
        <a:off x="0" y="0"/>
        <a:ext cx="891098" cy="519832"/>
      </dsp:txXfrm>
    </dsp:sp>
    <dsp:sp modelId="{8DBD2BFA-34D1-4D15-9444-8748B60F6B24}">
      <dsp:nvSpPr>
        <dsp:cNvPr id="0" name=""/>
        <dsp:cNvSpPr/>
      </dsp:nvSpPr>
      <dsp:spPr>
        <a:xfrm>
          <a:off x="998660" y="149419"/>
          <a:ext cx="228031" cy="2209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900" kern="1200"/>
        </a:p>
      </dsp:txBody>
      <dsp:txXfrm>
        <a:off x="998660" y="149419"/>
        <a:ext cx="228031" cy="220992"/>
      </dsp:txXfrm>
    </dsp:sp>
    <dsp:sp modelId="{1537F251-FA70-453C-817B-A52A40E71FCE}">
      <dsp:nvSpPr>
        <dsp:cNvPr id="0" name=""/>
        <dsp:cNvSpPr/>
      </dsp:nvSpPr>
      <dsp:spPr>
        <a:xfrm>
          <a:off x="1321346" y="0"/>
          <a:ext cx="891098" cy="519832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167044"/>
            <a:satOff val="-9411"/>
            <a:lumOff val="1640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>
              <a:ln>
                <a:solidFill>
                  <a:srgbClr val="5D400D"/>
                </a:solidFill>
              </a:ln>
            </a:rPr>
            <a:t> </a:t>
          </a:r>
          <a:endParaRPr lang="cs-CZ" sz="2200" kern="1200">
            <a:ln>
              <a:solidFill>
                <a:srgbClr val="5D400D"/>
              </a:solidFill>
            </a:ln>
          </a:endParaRPr>
        </a:p>
      </dsp:txBody>
      <dsp:txXfrm>
        <a:off x="1321346" y="0"/>
        <a:ext cx="891098" cy="519832"/>
      </dsp:txXfrm>
    </dsp:sp>
    <dsp:sp modelId="{31177BB7-DBB8-4DD1-BEE9-FC9F36D615B0}">
      <dsp:nvSpPr>
        <dsp:cNvPr id="0" name=""/>
        <dsp:cNvSpPr/>
      </dsp:nvSpPr>
      <dsp:spPr>
        <a:xfrm>
          <a:off x="2301555" y="149419"/>
          <a:ext cx="188912" cy="2209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-213325"/>
            <a:satOff val="-11424"/>
            <a:lumOff val="1643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900" kern="1200"/>
        </a:p>
      </dsp:txBody>
      <dsp:txXfrm>
        <a:off x="2301555" y="149419"/>
        <a:ext cx="188912" cy="220992"/>
      </dsp:txXfrm>
    </dsp:sp>
    <dsp:sp modelId="{E24E14B3-2FB1-471D-9FF4-996CF6FDB370}">
      <dsp:nvSpPr>
        <dsp:cNvPr id="0" name=""/>
        <dsp:cNvSpPr/>
      </dsp:nvSpPr>
      <dsp:spPr>
        <a:xfrm>
          <a:off x="2568885" y="0"/>
          <a:ext cx="891098" cy="519832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334088"/>
            <a:satOff val="-18821"/>
            <a:lumOff val="328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>
              <a:ln>
                <a:solidFill>
                  <a:srgbClr val="5D400D"/>
                </a:solidFill>
              </a:ln>
            </a:rPr>
            <a:t> </a:t>
          </a:r>
          <a:endParaRPr lang="cs-CZ" sz="2200" kern="1200">
            <a:ln>
              <a:solidFill>
                <a:srgbClr val="5D400D"/>
              </a:solidFill>
            </a:ln>
          </a:endParaRPr>
        </a:p>
      </dsp:txBody>
      <dsp:txXfrm>
        <a:off x="2568885" y="0"/>
        <a:ext cx="891098" cy="519832"/>
      </dsp:txXfrm>
    </dsp:sp>
    <dsp:sp modelId="{226F29FB-0489-4A38-9FF1-E11E5C4D69F7}">
      <dsp:nvSpPr>
        <dsp:cNvPr id="0" name=""/>
        <dsp:cNvSpPr/>
      </dsp:nvSpPr>
      <dsp:spPr>
        <a:xfrm>
          <a:off x="3513090" y="149419"/>
          <a:ext cx="112584" cy="2209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-426649"/>
            <a:satOff val="-22847"/>
            <a:lumOff val="3287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900" kern="1200"/>
        </a:p>
      </dsp:txBody>
      <dsp:txXfrm>
        <a:off x="3513090" y="149419"/>
        <a:ext cx="112584" cy="220992"/>
      </dsp:txXfrm>
    </dsp:sp>
    <dsp:sp modelId="{3CCC77F0-8977-431A-A1BA-B467D0038F0B}">
      <dsp:nvSpPr>
        <dsp:cNvPr id="0" name=""/>
        <dsp:cNvSpPr/>
      </dsp:nvSpPr>
      <dsp:spPr>
        <a:xfrm>
          <a:off x="3672407" y="0"/>
          <a:ext cx="891098" cy="519832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501132"/>
            <a:satOff val="-28232"/>
            <a:lumOff val="492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200" kern="1200">
            <a:ln>
              <a:solidFill>
                <a:srgbClr val="5D400D"/>
              </a:solidFill>
            </a:ln>
          </a:endParaRPr>
        </a:p>
      </dsp:txBody>
      <dsp:txXfrm>
        <a:off x="3672407" y="0"/>
        <a:ext cx="891098" cy="519832"/>
      </dsp:txXfrm>
    </dsp:sp>
    <dsp:sp modelId="{2AFCF5AE-3D3A-481D-9802-ED2F8153379E}">
      <dsp:nvSpPr>
        <dsp:cNvPr id="0" name=""/>
        <dsp:cNvSpPr/>
      </dsp:nvSpPr>
      <dsp:spPr>
        <a:xfrm>
          <a:off x="4634164" y="149419"/>
          <a:ext cx="149794" cy="2209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-426649"/>
            <a:satOff val="-22847"/>
            <a:lumOff val="3287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900" kern="1200"/>
        </a:p>
      </dsp:txBody>
      <dsp:txXfrm>
        <a:off x="4634164" y="149419"/>
        <a:ext cx="149794" cy="220992"/>
      </dsp:txXfrm>
    </dsp:sp>
    <dsp:sp modelId="{9360326C-0EC9-4421-BB69-19A8708EA1A8}">
      <dsp:nvSpPr>
        <dsp:cNvPr id="0" name=""/>
        <dsp:cNvSpPr/>
      </dsp:nvSpPr>
      <dsp:spPr>
        <a:xfrm>
          <a:off x="4846138" y="0"/>
          <a:ext cx="891098" cy="519832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334088"/>
            <a:satOff val="-18821"/>
            <a:lumOff val="328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200" kern="1200">
            <a:ln>
              <a:solidFill>
                <a:srgbClr val="5D400D"/>
              </a:solidFill>
            </a:ln>
          </a:endParaRPr>
        </a:p>
      </dsp:txBody>
      <dsp:txXfrm>
        <a:off x="4846138" y="0"/>
        <a:ext cx="891098" cy="519832"/>
      </dsp:txXfrm>
    </dsp:sp>
    <dsp:sp modelId="{EA7DC130-55E3-4F46-B778-5BD139186CB6}">
      <dsp:nvSpPr>
        <dsp:cNvPr id="0" name=""/>
        <dsp:cNvSpPr/>
      </dsp:nvSpPr>
      <dsp:spPr>
        <a:xfrm>
          <a:off x="5826347" y="149419"/>
          <a:ext cx="188912" cy="2209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-213325"/>
            <a:satOff val="-11424"/>
            <a:lumOff val="1643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900" kern="1200"/>
        </a:p>
      </dsp:txBody>
      <dsp:txXfrm>
        <a:off x="5826347" y="149419"/>
        <a:ext cx="188912" cy="220992"/>
      </dsp:txXfrm>
    </dsp:sp>
    <dsp:sp modelId="{7391CFF5-2D63-4B09-BA68-DBFCA3A09F7C}">
      <dsp:nvSpPr>
        <dsp:cNvPr id="0" name=""/>
        <dsp:cNvSpPr/>
      </dsp:nvSpPr>
      <dsp:spPr>
        <a:xfrm>
          <a:off x="6093677" y="0"/>
          <a:ext cx="891098" cy="519832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-167044"/>
            <a:satOff val="-9411"/>
            <a:lumOff val="1640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200" kern="1200">
            <a:ln>
              <a:solidFill>
                <a:srgbClr val="5D400D"/>
              </a:solidFill>
            </a:ln>
          </a:endParaRPr>
        </a:p>
      </dsp:txBody>
      <dsp:txXfrm>
        <a:off x="6093677" y="0"/>
        <a:ext cx="891098" cy="51983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AB75BB-91CE-4143-A639-247B634C76E6}">
      <dsp:nvSpPr>
        <dsp:cNvPr id="0" name=""/>
        <dsp:cNvSpPr/>
      </dsp:nvSpPr>
      <dsp:spPr>
        <a:xfrm>
          <a:off x="1812114" y="828294"/>
          <a:ext cx="96493" cy="312263"/>
        </a:xfrm>
        <a:custGeom>
          <a:avLst/>
          <a:gdLst/>
          <a:ahLst/>
          <a:cxnLst/>
          <a:rect l="0" t="0" r="0" b="0"/>
          <a:pathLst>
            <a:path>
              <a:moveTo>
                <a:pt x="96493" y="0"/>
              </a:moveTo>
              <a:lnTo>
                <a:pt x="96493" y="312263"/>
              </a:lnTo>
              <a:lnTo>
                <a:pt x="0" y="312263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87A92C-87B4-4E11-B6B0-7DFC2156E586}">
      <dsp:nvSpPr>
        <dsp:cNvPr id="0" name=""/>
        <dsp:cNvSpPr/>
      </dsp:nvSpPr>
      <dsp:spPr>
        <a:xfrm>
          <a:off x="1908607" y="828294"/>
          <a:ext cx="102579" cy="314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577"/>
              </a:lnTo>
              <a:lnTo>
                <a:pt x="102579" y="314577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B5FA38-1ECD-4D5D-ADA2-CB2C4C22698F}">
      <dsp:nvSpPr>
        <dsp:cNvPr id="0" name=""/>
        <dsp:cNvSpPr/>
      </dsp:nvSpPr>
      <dsp:spPr>
        <a:xfrm>
          <a:off x="1354676" y="342749"/>
          <a:ext cx="827476" cy="1436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805"/>
              </a:lnTo>
              <a:lnTo>
                <a:pt x="827476" y="71805"/>
              </a:lnTo>
              <a:lnTo>
                <a:pt x="827476" y="143611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E92D24-45A6-41B6-8E29-7980E543C739}">
      <dsp:nvSpPr>
        <dsp:cNvPr id="0" name=""/>
        <dsp:cNvSpPr/>
      </dsp:nvSpPr>
      <dsp:spPr>
        <a:xfrm>
          <a:off x="1308956" y="342749"/>
          <a:ext cx="91440" cy="1436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3611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D9B65-2748-47E6-A20E-A945BB5E12C5}">
      <dsp:nvSpPr>
        <dsp:cNvPr id="0" name=""/>
        <dsp:cNvSpPr/>
      </dsp:nvSpPr>
      <dsp:spPr>
        <a:xfrm>
          <a:off x="527200" y="342749"/>
          <a:ext cx="827476" cy="143611"/>
        </a:xfrm>
        <a:custGeom>
          <a:avLst/>
          <a:gdLst/>
          <a:ahLst/>
          <a:cxnLst/>
          <a:rect l="0" t="0" r="0" b="0"/>
          <a:pathLst>
            <a:path>
              <a:moveTo>
                <a:pt x="827476" y="0"/>
              </a:moveTo>
              <a:lnTo>
                <a:pt x="827476" y="71805"/>
              </a:lnTo>
              <a:lnTo>
                <a:pt x="0" y="71805"/>
              </a:lnTo>
              <a:lnTo>
                <a:pt x="0" y="143611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EEFB8-CCB0-418D-9E61-8C5BC7DB1573}">
      <dsp:nvSpPr>
        <dsp:cNvPr id="0" name=""/>
        <dsp:cNvSpPr/>
      </dsp:nvSpPr>
      <dsp:spPr>
        <a:xfrm>
          <a:off x="1012744" y="817"/>
          <a:ext cx="683865" cy="341932"/>
        </a:xfrm>
        <a:prstGeom prst="rect">
          <a:avLst/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/>
            <a:t> </a:t>
          </a:r>
          <a:endParaRPr lang="cs-CZ" sz="2200" kern="1200"/>
        </a:p>
      </dsp:txBody>
      <dsp:txXfrm>
        <a:off x="1012744" y="817"/>
        <a:ext cx="683865" cy="341932"/>
      </dsp:txXfrm>
    </dsp:sp>
    <dsp:sp modelId="{BD78736A-C97E-4DB8-A27D-3EC7FE59B5BA}">
      <dsp:nvSpPr>
        <dsp:cNvPr id="0" name=""/>
        <dsp:cNvSpPr/>
      </dsp:nvSpPr>
      <dsp:spPr>
        <a:xfrm>
          <a:off x="185267" y="486361"/>
          <a:ext cx="683865" cy="341932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200" kern="1200"/>
        </a:p>
      </dsp:txBody>
      <dsp:txXfrm>
        <a:off x="185267" y="486361"/>
        <a:ext cx="683865" cy="341932"/>
      </dsp:txXfrm>
    </dsp:sp>
    <dsp:sp modelId="{2E8FE839-50BF-4324-9F56-FDA2BD2243B7}">
      <dsp:nvSpPr>
        <dsp:cNvPr id="0" name=""/>
        <dsp:cNvSpPr/>
      </dsp:nvSpPr>
      <dsp:spPr>
        <a:xfrm>
          <a:off x="1012744" y="486361"/>
          <a:ext cx="683865" cy="341932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/>
            <a:t> </a:t>
          </a:r>
          <a:endParaRPr lang="cs-CZ" sz="2200" kern="1200"/>
        </a:p>
      </dsp:txBody>
      <dsp:txXfrm>
        <a:off x="1012744" y="486361"/>
        <a:ext cx="683865" cy="341932"/>
      </dsp:txXfrm>
    </dsp:sp>
    <dsp:sp modelId="{FDBC4256-8CD7-4003-8B1B-5C969E050BEB}">
      <dsp:nvSpPr>
        <dsp:cNvPr id="0" name=""/>
        <dsp:cNvSpPr/>
      </dsp:nvSpPr>
      <dsp:spPr>
        <a:xfrm>
          <a:off x="1840221" y="486361"/>
          <a:ext cx="683865" cy="341932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200" kern="1200"/>
        </a:p>
      </dsp:txBody>
      <dsp:txXfrm>
        <a:off x="1840221" y="486361"/>
        <a:ext cx="683865" cy="341932"/>
      </dsp:txXfrm>
    </dsp:sp>
    <dsp:sp modelId="{129FEC77-2F2B-4DEC-838A-B0696E909697}">
      <dsp:nvSpPr>
        <dsp:cNvPr id="0" name=""/>
        <dsp:cNvSpPr/>
      </dsp:nvSpPr>
      <dsp:spPr>
        <a:xfrm>
          <a:off x="2011187" y="971905"/>
          <a:ext cx="683865" cy="341932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smtClean="0"/>
            <a:t> </a:t>
          </a:r>
          <a:endParaRPr lang="cs-CZ" sz="2200" kern="1200"/>
        </a:p>
      </dsp:txBody>
      <dsp:txXfrm>
        <a:off x="2011187" y="971905"/>
        <a:ext cx="683865" cy="341932"/>
      </dsp:txXfrm>
    </dsp:sp>
    <dsp:sp modelId="{24B96E9D-20E7-40DB-99EE-6AB44FCF9B5F}">
      <dsp:nvSpPr>
        <dsp:cNvPr id="0" name=""/>
        <dsp:cNvSpPr/>
      </dsp:nvSpPr>
      <dsp:spPr>
        <a:xfrm>
          <a:off x="1128249" y="969590"/>
          <a:ext cx="683865" cy="341932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200" kern="1200"/>
        </a:p>
      </dsp:txBody>
      <dsp:txXfrm>
        <a:off x="1128249" y="969590"/>
        <a:ext cx="683865" cy="3419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cs-CZ"/>
              <a:t>kuk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00E00B-00AB-4899-B4BC-DD50F762CE46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cs-CZ"/>
              <a:t>kuk</a:t>
            </a:r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189655-52BD-41A5-90E7-E1448F7BF7FB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3" name="Picture 17" descr="it_vrsek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50950"/>
          </a:xfrm>
          <a:prstGeom prst="rect">
            <a:avLst/>
          </a:prstGeom>
          <a:noFill/>
        </p:spPr>
      </p:pic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6372225"/>
            <a:ext cx="9144000" cy="512763"/>
          </a:xfrm>
          <a:prstGeom prst="rect">
            <a:avLst/>
          </a:prstGeom>
          <a:gradFill rotWithShape="1">
            <a:gsLst>
              <a:gs pos="0">
                <a:srgbClr val="3E2C08">
                  <a:gamma/>
                  <a:shade val="46275"/>
                  <a:invGamma/>
                  <a:alpha val="59000"/>
                </a:srgbClr>
              </a:gs>
              <a:gs pos="100000">
                <a:srgbClr val="3E2C08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341438"/>
            <a:ext cx="7848600" cy="1246187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187450" y="80963"/>
            <a:ext cx="7513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3E2C08">
                <a:alpha val="50999"/>
              </a:srgbClr>
            </a:outerShdw>
          </a:effectLst>
        </p:spPr>
        <p:txBody>
          <a:bodyPr wrap="none">
            <a:spAutoFit/>
          </a:bodyPr>
          <a:lstStyle/>
          <a:p>
            <a:pPr algn="l"/>
            <a:r>
              <a:rPr lang="cs-CZ" sz="2400" b="1">
                <a:solidFill>
                  <a:srgbClr val="FFFFF0"/>
                </a:solidFill>
                <a:latin typeface="Tahoma" pitchFamily="34" charset="0"/>
              </a:rPr>
              <a:t>Univerzita Karlova v Praze, Pedagogická fakulta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295400" y="476250"/>
            <a:ext cx="7383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l"/>
            <a:r>
              <a:rPr lang="cs-CZ" sz="2400">
                <a:solidFill>
                  <a:srgbClr val="FFFFF0"/>
                </a:solidFill>
                <a:latin typeface="Tahoma" pitchFamily="34" charset="0"/>
              </a:rPr>
              <a:t>Katedra informačních technologií a technické výchovy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3850" y="2565400"/>
            <a:ext cx="8677275" cy="71438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 rot="5400000" flipH="1">
            <a:off x="-23019" y="2155032"/>
            <a:ext cx="1304925" cy="36512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3200" y="6381750"/>
            <a:ext cx="6400800" cy="476250"/>
          </a:xfrm>
        </p:spPr>
        <p:txBody>
          <a:bodyPr anchor="ctr"/>
          <a:lstStyle>
            <a:lvl1pPr marL="0" indent="0" algn="r">
              <a:buFont typeface="Wingdings" pitchFamily="2" charset="2"/>
              <a:buNone/>
              <a:defRPr sz="1600">
                <a:solidFill>
                  <a:srgbClr val="FFFFCC"/>
                </a:solidFill>
              </a:defRPr>
            </a:lvl1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pic>
        <p:nvPicPr>
          <p:cNvPr id="14350" name="Picture 14" descr="logo_hneda_mens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2852738"/>
            <a:ext cx="3313113" cy="3306762"/>
          </a:xfrm>
          <a:prstGeom prst="rect">
            <a:avLst/>
          </a:prstGeom>
          <a:noFill/>
        </p:spPr>
      </p:pic>
      <p:pic>
        <p:nvPicPr>
          <p:cNvPr id="14351" name="Picture 15" descr="logo_hneda_natmave_mens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25" y="85725"/>
            <a:ext cx="1116013" cy="1111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6413" y="765175"/>
            <a:ext cx="2057400" cy="55546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4213" y="765175"/>
            <a:ext cx="6019800" cy="55546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55650" y="2205038"/>
            <a:ext cx="388302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91075" y="2205038"/>
            <a:ext cx="38846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41" name="Picture 29" descr="logo_hneda_svetla_mensi"/>
          <p:cNvPicPr>
            <a:picLocks noChangeAspect="1" noChangeArrowheads="1"/>
          </p:cNvPicPr>
          <p:nvPr/>
        </p:nvPicPr>
        <p:blipFill>
          <a:blip r:embed="rId14" cstate="print">
            <a:lum bright="-6000"/>
          </a:blip>
          <a:srcRect/>
          <a:stretch>
            <a:fillRect/>
          </a:stretch>
        </p:blipFill>
        <p:spPr bwMode="auto">
          <a:xfrm>
            <a:off x="6121400" y="3284538"/>
            <a:ext cx="3635375" cy="3629025"/>
          </a:xfrm>
          <a:prstGeom prst="rect">
            <a:avLst/>
          </a:prstGeom>
          <a:noFill/>
        </p:spPr>
      </p:pic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0" y="6480175"/>
            <a:ext cx="9144000" cy="404813"/>
          </a:xfrm>
          <a:prstGeom prst="rect">
            <a:avLst/>
          </a:prstGeom>
          <a:gradFill rotWithShape="1">
            <a:gsLst>
              <a:gs pos="0">
                <a:srgbClr val="3E2C08">
                  <a:gamma/>
                  <a:shade val="46275"/>
                  <a:invGamma/>
                  <a:alpha val="59000"/>
                </a:srgbClr>
              </a:gs>
              <a:gs pos="100000">
                <a:srgbClr val="3E2C08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 rot="10800000">
            <a:off x="0" y="0"/>
            <a:ext cx="9144000" cy="692150"/>
          </a:xfrm>
          <a:prstGeom prst="rect">
            <a:avLst/>
          </a:prstGeom>
          <a:gradFill rotWithShape="1">
            <a:gsLst>
              <a:gs pos="0">
                <a:srgbClr val="3E2C08">
                  <a:gamma/>
                  <a:shade val="46275"/>
                  <a:invGamma/>
                  <a:alpha val="59000"/>
                </a:srgbClr>
              </a:gs>
              <a:gs pos="100000">
                <a:srgbClr val="3E2C08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pic>
        <p:nvPicPr>
          <p:cNvPr id="13326" name="Picture 14" descr="logo_hnedaS"/>
          <p:cNvPicPr>
            <a:picLocks noChangeAspect="1" noChangeArrowheads="1"/>
          </p:cNvPicPr>
          <p:nvPr/>
        </p:nvPicPr>
        <p:blipFill>
          <a:blip r:embed="rId15" cstate="print">
            <a:lum bright="100000" contrast="24000"/>
          </a:blip>
          <a:srcRect/>
          <a:stretch>
            <a:fillRect/>
          </a:stretch>
        </p:blipFill>
        <p:spPr bwMode="auto">
          <a:xfrm>
            <a:off x="827088" y="3716338"/>
            <a:ext cx="538162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717550" y="115888"/>
            <a:ext cx="7383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algn="l"/>
            <a:r>
              <a:rPr lang="cs-CZ" sz="2400">
                <a:solidFill>
                  <a:srgbClr val="FFFFCC"/>
                </a:solidFill>
                <a:latin typeface="Tahoma" pitchFamily="34" charset="0"/>
              </a:rPr>
              <a:t>Katedra informačních technologií a technické výchovy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358775" y="1916113"/>
            <a:ext cx="8677275" cy="71437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 rot="5400000" flipH="1">
            <a:off x="11906" y="1505745"/>
            <a:ext cx="1304925" cy="36512"/>
          </a:xfrm>
          <a:prstGeom prst="rect">
            <a:avLst/>
          </a:prstGeom>
          <a:gradFill rotWithShape="1">
            <a:gsLst>
              <a:gs pos="0">
                <a:srgbClr val="3E2C08"/>
              </a:gs>
              <a:gs pos="100000">
                <a:srgbClr val="3E2C08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2205038"/>
            <a:ext cx="792003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</a:p>
        </p:txBody>
      </p:sp>
      <p:sp>
        <p:nvSpPr>
          <p:cNvPr id="13335" name="Rectangle 23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7651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4716463" y="6524625"/>
            <a:ext cx="4427537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cs-CZ"/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6146800" y="6551712"/>
            <a:ext cx="2998834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cs-CZ" b="1">
                <a:solidFill>
                  <a:srgbClr val="FFFFCC"/>
                </a:solidFill>
              </a:rPr>
              <a:t>© Praha UK </a:t>
            </a:r>
            <a:r>
              <a:rPr lang="cs-CZ" b="1" err="1">
                <a:solidFill>
                  <a:srgbClr val="FFFFCC"/>
                </a:solidFill>
              </a:rPr>
              <a:t>PedF</a:t>
            </a:r>
            <a:r>
              <a:rPr lang="cs-CZ" b="1">
                <a:solidFill>
                  <a:srgbClr val="FFFFCC"/>
                </a:solidFill>
              </a:rPr>
              <a:t> KITTV, </a:t>
            </a:r>
            <a:r>
              <a:rPr lang="cs-CZ" b="1" smtClean="0">
                <a:solidFill>
                  <a:srgbClr val="FFFFCC"/>
                </a:solidFill>
              </a:rPr>
              <a:t>2010</a:t>
            </a:r>
            <a:r>
              <a:rPr lang="en-US" b="1" smtClean="0">
                <a:solidFill>
                  <a:srgbClr val="FFFFCC"/>
                </a:solidFill>
              </a:rPr>
              <a:t>/</a:t>
            </a:r>
            <a:r>
              <a:rPr lang="cs-CZ" b="1" smtClean="0">
                <a:solidFill>
                  <a:srgbClr val="FFFFCC"/>
                </a:solidFill>
              </a:rPr>
              <a:t>11 </a:t>
            </a:r>
            <a:endParaRPr lang="cs-CZ" b="1">
              <a:solidFill>
                <a:srgbClr val="FFFFCC"/>
              </a:solidFill>
            </a:endParaRPr>
          </a:p>
        </p:txBody>
      </p:sp>
      <p:pic>
        <p:nvPicPr>
          <p:cNvPr id="13342" name="Picture 30" descr="logo_hneda_svetla2_mensi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4925" y="44450"/>
            <a:ext cx="611188" cy="6111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990000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61B00"/>
        </a:buClr>
        <a:buFont typeface="Wingdings" pitchFamily="2" charset="2"/>
        <a:buChar char="Ø"/>
        <a:defRPr sz="3200">
          <a:solidFill>
            <a:srgbClr val="361B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Ø"/>
        <a:defRPr sz="2800">
          <a:solidFill>
            <a:srgbClr val="361B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5D400D"/>
        </a:buClr>
        <a:buFont typeface="Wingdings" pitchFamily="2" charset="2"/>
        <a:buChar char="Ø"/>
        <a:defRPr sz="2400">
          <a:solidFill>
            <a:srgbClr val="361B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45200"/>
        </a:buClr>
        <a:buFont typeface="Wingdings" pitchFamily="2" charset="2"/>
        <a:buChar char="Ø"/>
        <a:defRPr sz="2000">
          <a:solidFill>
            <a:srgbClr val="361B00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info.sks.cz/users/ku/DAS/CATASTO/CATASTO.HTM" TargetMode="External"/><Relationship Id="rId7" Type="http://schemas.openxmlformats.org/officeDocument/2006/relationships/slide" Target="slide14.xml"/><Relationship Id="rId2" Type="http://schemas.openxmlformats.org/officeDocument/2006/relationships/hyperlink" Target="http://cs.wikipedia.org/wiki/S%C4%8D%C3%ADt%C3%A1n%C3%AD_lidu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12.xml"/><Relationship Id="rId4" Type="http://schemas.openxmlformats.org/officeDocument/2006/relationships/hyperlink" Target="http://cs.wikipedia.org/wiki/Matrik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Úvod do zpracování dat</a:t>
            </a:r>
            <a:endParaRPr lang="cs-CZ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ubTitle" sz="quarter" idx="1"/>
          </p:nvPr>
        </p:nvSpPr>
        <p:spPr>
          <a:noFill/>
          <a:ln/>
        </p:spPr>
        <p:txBody>
          <a:bodyPr/>
          <a:lstStyle/>
          <a:p>
            <a:r>
              <a:rPr lang="cs-CZ" smtClean="0"/>
              <a:t>OB2319404 - Databázové a informační systémy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Kritéria pro srovnávání efektivnosti datových struktur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smtClean="0"/>
              <a:t>Jak odpovídají reálným objektům, jež znázorňují (možnost vyjádření vztahů)</a:t>
            </a:r>
          </a:p>
          <a:p>
            <a:r>
              <a:rPr lang="cs-CZ" sz="2800" smtClean="0"/>
              <a:t>Obtížnost návrhu </a:t>
            </a:r>
          </a:p>
          <a:p>
            <a:r>
              <a:rPr lang="cs-CZ" sz="2800" smtClean="0"/>
              <a:t>Obtížnost dodatečných změn v uspořádání dat </a:t>
            </a:r>
          </a:p>
          <a:p>
            <a:r>
              <a:rPr lang="cs-CZ" sz="2800" smtClean="0"/>
              <a:t>Efektivnost vyhledávání dat </a:t>
            </a:r>
          </a:p>
          <a:p>
            <a:r>
              <a:rPr lang="cs-CZ" sz="2800" smtClean="0"/>
              <a:t>Rychlost přístupu k datům </a:t>
            </a:r>
          </a:p>
          <a:p>
            <a:r>
              <a:rPr lang="cs-CZ" sz="2800" err="1" smtClean="0"/>
              <a:t>Vícekriteriální</a:t>
            </a:r>
            <a:r>
              <a:rPr lang="cs-CZ" sz="2800" smtClean="0"/>
              <a:t> vyhledávání </a:t>
            </a:r>
          </a:p>
          <a:p>
            <a:r>
              <a:rPr lang="cs-CZ" sz="2800" smtClean="0"/>
              <a:t>Míra redundance </a:t>
            </a:r>
            <a:endParaRPr lang="cs-CZ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Lineární (sekvenční) struktura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2636912"/>
            <a:ext cx="7920038" cy="4114800"/>
          </a:xfrm>
        </p:spPr>
        <p:txBody>
          <a:bodyPr/>
          <a:lstStyle/>
          <a:p>
            <a:r>
              <a:rPr lang="cs-CZ" sz="2800" smtClean="0"/>
              <a:t>Využití lineární struktury</a:t>
            </a:r>
          </a:p>
          <a:p>
            <a:pPr lvl="1"/>
            <a:r>
              <a:rPr lang="cs-CZ" sz="2000" smtClean="0"/>
              <a:t>zálohy dat (sekvenční ukládání na pásku)</a:t>
            </a:r>
          </a:p>
          <a:p>
            <a:pPr lvl="1"/>
            <a:r>
              <a:rPr lang="cs-CZ" sz="2000" smtClean="0"/>
              <a:t>fulltextové systémy (doplněné indexovými soubory)</a:t>
            </a:r>
          </a:p>
          <a:p>
            <a:r>
              <a:rPr lang="cs-CZ" sz="2800"/>
              <a:t>Klady a zápory</a:t>
            </a:r>
          </a:p>
          <a:p>
            <a:pPr lvl="1">
              <a:buClr>
                <a:srgbClr val="00B050"/>
              </a:buClr>
              <a:buFont typeface="Wingdings" pitchFamily="2" charset="2"/>
              <a:buChar char="ü"/>
            </a:pPr>
            <a:r>
              <a:rPr lang="cs-CZ" sz="2000" smtClean="0"/>
              <a:t>jednoduchý návrh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û"/>
            </a:pPr>
            <a:r>
              <a:rPr lang="cs-CZ" sz="2000" smtClean="0"/>
              <a:t>možnost vyjádřit pouze přímé vztahy, jinak redundance dat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û"/>
            </a:pPr>
            <a:r>
              <a:rPr lang="cs-CZ" sz="2000" smtClean="0"/>
              <a:t>obtížnost dodatečných změn v uspořádání dat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û"/>
            </a:pPr>
            <a:r>
              <a:rPr lang="cs-CZ" sz="2000" smtClean="0"/>
              <a:t>rychlost přístupu k datům: malá – sekvenční prohledávání 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û"/>
            </a:pPr>
            <a:r>
              <a:rPr lang="cs-CZ" sz="2000" err="1" smtClean="0"/>
              <a:t>vícekriteriální</a:t>
            </a:r>
            <a:r>
              <a:rPr lang="cs-CZ" sz="2000" smtClean="0"/>
              <a:t> vyhledávání – nelze </a:t>
            </a:r>
          </a:p>
        </p:txBody>
      </p:sp>
      <p:graphicFrame>
        <p:nvGraphicFramePr>
          <p:cNvPr id="17" name="Diagram 16"/>
          <p:cNvGraphicFramePr/>
          <p:nvPr/>
        </p:nvGraphicFramePr>
        <p:xfrm>
          <a:off x="1115616" y="2117080"/>
          <a:ext cx="7128792" cy="519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Stromová (hierarchická) struktura</a:t>
            </a:r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827584" y="2132856"/>
          <a:ext cx="2880320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Zástupný symbol pro obsah 2"/>
          <p:cNvSpPr txBox="1">
            <a:spLocks/>
          </p:cNvSpPr>
          <p:nvPr/>
        </p:nvSpPr>
        <p:spPr bwMode="auto">
          <a:xfrm>
            <a:off x="3635896" y="2132856"/>
            <a:ext cx="540060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>
              <a:spcBef>
                <a:spcPct val="20000"/>
              </a:spcBef>
              <a:buClr>
                <a:srgbClr val="361B00"/>
              </a:buClr>
              <a:buFont typeface="Wingdings" pitchFamily="2" charset="2"/>
              <a:buChar char="Ø"/>
            </a:pPr>
            <a:r>
              <a:rPr kumimoji="0" 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Využití</a:t>
            </a:r>
          </a:p>
          <a:p>
            <a:pPr marL="800100" lvl="1" indent="-342900" algn="l">
              <a:spcBef>
                <a:spcPct val="20000"/>
              </a:spcBef>
              <a:buClr>
                <a:srgbClr val="361B00"/>
              </a:buClr>
              <a:buFont typeface="Wingdings" pitchFamily="2" charset="2"/>
              <a:buChar char="Ø"/>
            </a:pP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indexové soubory </a:t>
            </a:r>
          </a:p>
          <a:p>
            <a:pPr marL="800100" lvl="1" indent="-342900" algn="l">
              <a:spcBef>
                <a:spcPct val="20000"/>
              </a:spcBef>
              <a:buClr>
                <a:srgbClr val="361B00"/>
              </a:buClr>
              <a:buFont typeface="Wingdings" pitchFamily="2" charset="2"/>
              <a:buChar char="Ø"/>
            </a:pP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HTML a XML dokumenty</a:t>
            </a:r>
          </a:p>
          <a:p>
            <a:pPr marL="800100" lvl="1" indent="-342900" algn="l">
              <a:spcBef>
                <a:spcPct val="20000"/>
              </a:spcBef>
              <a:buClr>
                <a:srgbClr val="361B00"/>
              </a:buClr>
              <a:buFont typeface="Wingdings" pitchFamily="2" charset="2"/>
              <a:buChar char="Ø"/>
            </a:pP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objektově orientovaná technologie </a:t>
            </a:r>
          </a:p>
        </p:txBody>
      </p:sp>
      <p:sp>
        <p:nvSpPr>
          <p:cNvPr id="8" name="Obdélník 7"/>
          <p:cNvSpPr/>
          <p:nvPr/>
        </p:nvSpPr>
        <p:spPr>
          <a:xfrm>
            <a:off x="467544" y="3573016"/>
            <a:ext cx="828092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l">
              <a:spcBef>
                <a:spcPct val="20000"/>
              </a:spcBef>
              <a:buClr>
                <a:srgbClr val="361B00"/>
              </a:buClr>
              <a:buFont typeface="Wingdings" pitchFamily="2" charset="2"/>
              <a:buChar char="Ø"/>
            </a:pPr>
            <a:r>
              <a:rPr lang="cs-CZ" sz="2800" kern="0">
                <a:solidFill>
                  <a:srgbClr val="361B00"/>
                </a:solidFill>
                <a:latin typeface="+mn-lt"/>
              </a:rPr>
              <a:t>Klady a zápory</a:t>
            </a:r>
          </a:p>
          <a:p>
            <a:pPr lvl="1" indent="-342900" algn="l">
              <a:spcBef>
                <a:spcPct val="20000"/>
              </a:spcBef>
              <a:buClr>
                <a:srgbClr val="00B050"/>
              </a:buClr>
              <a:buFont typeface="Wingdings" pitchFamily="2" charset="2"/>
              <a:buChar char="ü"/>
            </a:pPr>
            <a:r>
              <a:rPr lang="cs-CZ" sz="2000" kern="0" smtClean="0">
                <a:solidFill>
                  <a:srgbClr val="361B00"/>
                </a:solidFill>
                <a:latin typeface="+mn-lt"/>
              </a:rPr>
              <a:t>Možnost </a:t>
            </a:r>
            <a:r>
              <a:rPr lang="cs-CZ" sz="2000" kern="0">
                <a:solidFill>
                  <a:srgbClr val="361B00"/>
                </a:solidFill>
                <a:latin typeface="+mn-lt"/>
              </a:rPr>
              <a:t>vyjádřit jednosměrné vztahy </a:t>
            </a:r>
            <a:r>
              <a:rPr lang="cs-CZ" sz="2000" kern="0" smtClean="0">
                <a:solidFill>
                  <a:srgbClr val="361B00"/>
                </a:solidFill>
                <a:latin typeface="+mn-lt"/>
              </a:rPr>
              <a:t>1:N</a:t>
            </a:r>
          </a:p>
          <a:p>
            <a:pPr lvl="1" indent="-342900" algn="l">
              <a:spcBef>
                <a:spcPct val="20000"/>
              </a:spcBef>
              <a:buClr>
                <a:srgbClr val="00B050"/>
              </a:buClr>
              <a:buFont typeface="Wingdings" pitchFamily="2" charset="2"/>
              <a:buChar char="ü"/>
            </a:pPr>
            <a:r>
              <a:rPr lang="cs-CZ" sz="2000" kern="0" smtClean="0">
                <a:solidFill>
                  <a:srgbClr val="361B00"/>
                </a:solidFill>
                <a:latin typeface="+mn-lt"/>
              </a:rPr>
              <a:t>Vysoká rychlost přístupu k datům</a:t>
            </a:r>
          </a:p>
          <a:p>
            <a:pPr lvl="1" indent="-342900" algn="l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û"/>
            </a:pPr>
            <a:r>
              <a:rPr lang="cs-CZ" sz="2000" kern="0">
                <a:solidFill>
                  <a:srgbClr val="361B00"/>
                </a:solidFill>
                <a:latin typeface="+mn-lt"/>
              </a:rPr>
              <a:t>O</a:t>
            </a:r>
            <a:r>
              <a:rPr lang="cs-CZ" sz="2000" kern="0" smtClean="0">
                <a:solidFill>
                  <a:srgbClr val="361B00"/>
                </a:solidFill>
                <a:latin typeface="+mn-lt"/>
              </a:rPr>
              <a:t>btížný </a:t>
            </a:r>
            <a:r>
              <a:rPr lang="cs-CZ" sz="2000" kern="0">
                <a:solidFill>
                  <a:srgbClr val="361B00"/>
                </a:solidFill>
                <a:latin typeface="+mn-lt"/>
              </a:rPr>
              <a:t>návrh </a:t>
            </a:r>
            <a:endParaRPr lang="cs-CZ" sz="2000" kern="0" smtClean="0">
              <a:solidFill>
                <a:srgbClr val="361B00"/>
              </a:solidFill>
              <a:latin typeface="+mn-lt"/>
            </a:endParaRPr>
          </a:p>
          <a:p>
            <a:pPr lvl="1" indent="-342900" algn="l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û"/>
            </a:pPr>
            <a:r>
              <a:rPr lang="cs-CZ" sz="2000" kern="0">
                <a:solidFill>
                  <a:srgbClr val="361B00"/>
                </a:solidFill>
                <a:latin typeface="+mn-lt"/>
              </a:rPr>
              <a:t>O</a:t>
            </a:r>
            <a:r>
              <a:rPr lang="cs-CZ" sz="2000" kern="0" smtClean="0">
                <a:solidFill>
                  <a:srgbClr val="361B00"/>
                </a:solidFill>
                <a:latin typeface="+mn-lt"/>
              </a:rPr>
              <a:t>btížnost </a:t>
            </a:r>
            <a:r>
              <a:rPr lang="cs-CZ" sz="2000" kern="0">
                <a:solidFill>
                  <a:srgbClr val="361B00"/>
                </a:solidFill>
                <a:latin typeface="+mn-lt"/>
              </a:rPr>
              <a:t>dodatečných změn v uspořádání </a:t>
            </a:r>
            <a:r>
              <a:rPr lang="cs-CZ" sz="2000" kern="0" smtClean="0">
                <a:solidFill>
                  <a:srgbClr val="361B00"/>
                </a:solidFill>
                <a:latin typeface="+mn-lt"/>
              </a:rPr>
              <a:t>dat</a:t>
            </a:r>
          </a:p>
          <a:p>
            <a:pPr lvl="1" indent="-342900" algn="l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û"/>
            </a:pPr>
            <a:r>
              <a:rPr lang="cs-CZ" sz="2000" kern="0" err="1">
                <a:solidFill>
                  <a:srgbClr val="361B00"/>
                </a:solidFill>
                <a:latin typeface="+mn-lt"/>
              </a:rPr>
              <a:t>V</a:t>
            </a:r>
            <a:r>
              <a:rPr lang="cs-CZ" sz="2000" kern="0" err="1" smtClean="0">
                <a:solidFill>
                  <a:srgbClr val="361B00"/>
                </a:solidFill>
                <a:latin typeface="+mn-lt"/>
              </a:rPr>
              <a:t>ícekriteriální</a:t>
            </a:r>
            <a:r>
              <a:rPr lang="cs-CZ" sz="2000" kern="0" smtClean="0">
                <a:solidFill>
                  <a:srgbClr val="361B00"/>
                </a:solidFill>
                <a:latin typeface="+mn-lt"/>
              </a:rPr>
              <a:t> </a:t>
            </a:r>
            <a:r>
              <a:rPr lang="cs-CZ" sz="2000" kern="0">
                <a:solidFill>
                  <a:srgbClr val="361B00"/>
                </a:solidFill>
                <a:latin typeface="+mn-lt"/>
              </a:rPr>
              <a:t>vyhledávání – nelze </a:t>
            </a:r>
            <a:endParaRPr lang="cs-CZ" sz="2000" kern="0" smtClean="0">
              <a:solidFill>
                <a:srgbClr val="361B00"/>
              </a:solidFill>
              <a:latin typeface="+mn-lt"/>
            </a:endParaRPr>
          </a:p>
          <a:p>
            <a:pPr lvl="1" indent="-342900" algn="l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û"/>
            </a:pPr>
            <a:r>
              <a:rPr lang="cs-CZ" sz="2000" kern="0">
                <a:solidFill>
                  <a:srgbClr val="361B00"/>
                </a:solidFill>
                <a:latin typeface="+mn-lt"/>
              </a:rPr>
              <a:t>R</a:t>
            </a:r>
            <a:r>
              <a:rPr lang="cs-CZ" sz="2000" kern="0" smtClean="0">
                <a:solidFill>
                  <a:srgbClr val="361B00"/>
                </a:solidFill>
                <a:latin typeface="+mn-lt"/>
              </a:rPr>
              <a:t>edundance </a:t>
            </a:r>
            <a:r>
              <a:rPr lang="cs-CZ" sz="2000" kern="0">
                <a:solidFill>
                  <a:srgbClr val="361B00"/>
                </a:solidFill>
                <a:latin typeface="+mn-lt"/>
              </a:rPr>
              <a:t>– nutná při vyjádření </a:t>
            </a:r>
            <a:r>
              <a:rPr lang="cs-CZ" sz="2000" kern="0" smtClean="0">
                <a:solidFill>
                  <a:srgbClr val="361B00"/>
                </a:solidFill>
                <a:latin typeface="+mn-lt"/>
              </a:rPr>
              <a:t>složitých stavů</a:t>
            </a:r>
            <a:endParaRPr lang="cs-CZ" sz="2000" kern="0">
              <a:solidFill>
                <a:srgbClr val="361B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Síťová struktura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67944" y="2060848"/>
            <a:ext cx="4320406" cy="1656010"/>
          </a:xfrm>
        </p:spPr>
        <p:txBody>
          <a:bodyPr/>
          <a:lstStyle/>
          <a:p>
            <a:r>
              <a:rPr lang="en-US" sz="2800" err="1" smtClean="0"/>
              <a:t>Užití</a:t>
            </a:r>
            <a:r>
              <a:rPr lang="en-US" sz="2800" smtClean="0"/>
              <a:t> </a:t>
            </a:r>
            <a:r>
              <a:rPr lang="en-US" sz="2800" err="1" smtClean="0"/>
              <a:t>síťové</a:t>
            </a:r>
            <a:r>
              <a:rPr lang="en-US" sz="2800" smtClean="0"/>
              <a:t> </a:t>
            </a:r>
            <a:r>
              <a:rPr lang="en-US" sz="2800" err="1" smtClean="0"/>
              <a:t>struktury</a:t>
            </a:r>
            <a:endParaRPr lang="en-US" sz="2800" smtClean="0"/>
          </a:p>
          <a:p>
            <a:pPr lvl="1"/>
            <a:r>
              <a:rPr lang="en-US" sz="2000" smtClean="0"/>
              <a:t>hypertext </a:t>
            </a:r>
          </a:p>
          <a:p>
            <a:pPr lvl="1"/>
            <a:r>
              <a:rPr lang="en-US" sz="2000" smtClean="0"/>
              <a:t>World Wide Web</a:t>
            </a:r>
            <a:endParaRPr lang="cs-CZ" sz="2000" smtClean="0"/>
          </a:p>
        </p:txBody>
      </p:sp>
      <p:sp>
        <p:nvSpPr>
          <p:cNvPr id="4" name="Zaoblený obdélník 3"/>
          <p:cNvSpPr/>
          <p:nvPr/>
        </p:nvSpPr>
        <p:spPr bwMode="auto">
          <a:xfrm>
            <a:off x="971600" y="2132856"/>
            <a:ext cx="720080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Zaoblený obdélník 4"/>
          <p:cNvSpPr/>
          <p:nvPr/>
        </p:nvSpPr>
        <p:spPr bwMode="auto">
          <a:xfrm>
            <a:off x="539552" y="2780928"/>
            <a:ext cx="720080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Zaoblený obdélník 5"/>
          <p:cNvSpPr/>
          <p:nvPr/>
        </p:nvSpPr>
        <p:spPr bwMode="auto">
          <a:xfrm>
            <a:off x="1907704" y="2492896"/>
            <a:ext cx="720080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Zaoblený obdélník 6"/>
          <p:cNvSpPr/>
          <p:nvPr/>
        </p:nvSpPr>
        <p:spPr bwMode="auto">
          <a:xfrm>
            <a:off x="2771800" y="2060848"/>
            <a:ext cx="720080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Zaoblený obdélník 7"/>
          <p:cNvSpPr/>
          <p:nvPr/>
        </p:nvSpPr>
        <p:spPr bwMode="auto">
          <a:xfrm>
            <a:off x="3347864" y="2636912"/>
            <a:ext cx="720080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Zaoblený obdélník 8"/>
          <p:cNvSpPr/>
          <p:nvPr/>
        </p:nvSpPr>
        <p:spPr bwMode="auto">
          <a:xfrm>
            <a:off x="2483768" y="3212976"/>
            <a:ext cx="720080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Zaoblený obdélník 9"/>
          <p:cNvSpPr/>
          <p:nvPr/>
        </p:nvSpPr>
        <p:spPr bwMode="auto">
          <a:xfrm>
            <a:off x="1475656" y="3068960"/>
            <a:ext cx="720080" cy="432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2" name="Přímá spojovací čára 11"/>
          <p:cNvCxnSpPr>
            <a:stCxn id="4" idx="2"/>
            <a:endCxn id="5" idx="0"/>
          </p:cNvCxnSpPr>
          <p:nvPr/>
        </p:nvCxnSpPr>
        <p:spPr bwMode="auto">
          <a:xfrm rot="5400000">
            <a:off x="1007604" y="2456892"/>
            <a:ext cx="216024" cy="43204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>
            <a:stCxn id="4" idx="2"/>
            <a:endCxn id="6" idx="1"/>
          </p:cNvCxnSpPr>
          <p:nvPr/>
        </p:nvCxnSpPr>
        <p:spPr bwMode="auto">
          <a:xfrm rot="16200000" flipH="1">
            <a:off x="1547664" y="2348880"/>
            <a:ext cx="144016" cy="57606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Přímá spojovací čára 15"/>
          <p:cNvCxnSpPr>
            <a:stCxn id="4" idx="2"/>
            <a:endCxn id="10" idx="1"/>
          </p:cNvCxnSpPr>
          <p:nvPr/>
        </p:nvCxnSpPr>
        <p:spPr bwMode="auto">
          <a:xfrm rot="16200000" flipH="1">
            <a:off x="1043608" y="2852936"/>
            <a:ext cx="720080" cy="14401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Přímá spojovací čára 21"/>
          <p:cNvCxnSpPr>
            <a:stCxn id="6" idx="3"/>
            <a:endCxn id="8" idx="1"/>
          </p:cNvCxnSpPr>
          <p:nvPr/>
        </p:nvCxnSpPr>
        <p:spPr bwMode="auto">
          <a:xfrm>
            <a:off x="2627784" y="2708920"/>
            <a:ext cx="720080" cy="14401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4" name="Přímá spojovací čára 23"/>
          <p:cNvCxnSpPr>
            <a:stCxn id="8" idx="0"/>
            <a:endCxn id="7" idx="2"/>
          </p:cNvCxnSpPr>
          <p:nvPr/>
        </p:nvCxnSpPr>
        <p:spPr bwMode="auto">
          <a:xfrm rot="16200000" flipV="1">
            <a:off x="3347864" y="2276872"/>
            <a:ext cx="144016" cy="57606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>
            <a:stCxn id="6" idx="2"/>
            <a:endCxn id="9" idx="1"/>
          </p:cNvCxnSpPr>
          <p:nvPr/>
        </p:nvCxnSpPr>
        <p:spPr bwMode="auto">
          <a:xfrm rot="16200000" flipH="1">
            <a:off x="2123728" y="3068960"/>
            <a:ext cx="504056" cy="21602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Přímá spojovací čára 29"/>
          <p:cNvCxnSpPr>
            <a:stCxn id="6" idx="0"/>
            <a:endCxn id="7" idx="1"/>
          </p:cNvCxnSpPr>
          <p:nvPr/>
        </p:nvCxnSpPr>
        <p:spPr bwMode="auto">
          <a:xfrm rot="5400000" flipH="1" flipV="1">
            <a:off x="2411760" y="2132856"/>
            <a:ext cx="216024" cy="50405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" name="Přímá spojovací čára 31"/>
          <p:cNvCxnSpPr>
            <a:stCxn id="8" idx="2"/>
            <a:endCxn id="9" idx="0"/>
          </p:cNvCxnSpPr>
          <p:nvPr/>
        </p:nvCxnSpPr>
        <p:spPr bwMode="auto">
          <a:xfrm rot="5400000">
            <a:off x="3203848" y="2708920"/>
            <a:ext cx="144016" cy="86409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6" name="Zástupný symbol pro obsah 2"/>
          <p:cNvSpPr txBox="1">
            <a:spLocks/>
          </p:cNvSpPr>
          <p:nvPr/>
        </p:nvSpPr>
        <p:spPr bwMode="auto">
          <a:xfrm>
            <a:off x="467544" y="3717032"/>
            <a:ext cx="849694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>
              <a:spcBef>
                <a:spcPct val="20000"/>
              </a:spcBef>
              <a:buClr>
                <a:srgbClr val="361B00"/>
              </a:buClr>
              <a:buFont typeface="Wingdings" pitchFamily="2" charset="2"/>
              <a:buChar char="Ø"/>
            </a:pPr>
            <a:r>
              <a:rPr lang="en-US" sz="2800" err="1">
                <a:solidFill>
                  <a:srgbClr val="361B00"/>
                </a:solidFill>
                <a:latin typeface="+mn-lt"/>
              </a:rPr>
              <a:t>Klady</a:t>
            </a:r>
            <a:r>
              <a:rPr lang="en-US" sz="2800">
                <a:solidFill>
                  <a:srgbClr val="361B00"/>
                </a:solidFill>
                <a:latin typeface="+mn-lt"/>
              </a:rPr>
              <a:t> a </a:t>
            </a:r>
            <a:r>
              <a:rPr lang="en-US" sz="2800" err="1">
                <a:solidFill>
                  <a:srgbClr val="361B00"/>
                </a:solidFill>
                <a:latin typeface="+mn-lt"/>
              </a:rPr>
              <a:t>zápory</a:t>
            </a:r>
            <a:endParaRPr lang="en-US" sz="2800">
              <a:solidFill>
                <a:srgbClr val="361B00"/>
              </a:solidFill>
              <a:latin typeface="+mn-lt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ü"/>
            </a:pP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ožnost </a:t>
            </a:r>
            <a:r>
              <a:rPr kumimoji="0" lang="en-US" sz="2000" b="0" i="0" u="none" strike="noStrike" kern="0" cap="none" spc="0" normalizeH="0" baseline="0" noProof="0" err="1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vyjádřit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složité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vztahy</a:t>
            </a:r>
            <a:endParaRPr kumimoji="0" lang="cs-CZ" sz="2000" b="0" i="0" u="none" strike="noStrike" kern="0" cap="none" spc="0" normalizeH="0" baseline="0" noProof="0" smtClean="0">
              <a:ln>
                <a:noFill/>
              </a:ln>
              <a:solidFill>
                <a:srgbClr val="361B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ü"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Vysoká</a:t>
            </a: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rychlost </a:t>
            </a:r>
            <a:r>
              <a:rPr kumimoji="0" lang="en-US" sz="2000" b="0" i="0" u="none" strike="noStrike" kern="0" cap="none" spc="0" normalizeH="0" baseline="0" noProof="0" err="1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přístupu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 datům</a:t>
            </a:r>
            <a:endParaRPr kumimoji="0" lang="cs-CZ" sz="2000" b="0" i="0" u="none" strike="noStrike" kern="0" cap="none" spc="0" normalizeH="0" baseline="0" noProof="0" smtClean="0">
              <a:ln>
                <a:noFill/>
              </a:ln>
              <a:solidFill>
                <a:srgbClr val="361B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92D050"/>
              </a:buClr>
              <a:buFont typeface="Wingdings" pitchFamily="2" charset="2"/>
              <a:buChar char="ü"/>
            </a:pP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Minimální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redundance </a:t>
            </a: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</a:t>
            </a:r>
            <a:endParaRPr kumimoji="0" lang="cs-CZ" sz="2000" b="0" i="0" u="none" strike="noStrike" kern="0" cap="none" spc="0" normalizeH="0" baseline="0" noProof="0" smtClean="0">
              <a:ln>
                <a:noFill/>
              </a:ln>
              <a:solidFill>
                <a:srgbClr val="361B00"/>
              </a:solidFill>
              <a:effectLst/>
              <a:uLnTx/>
              <a:uFillTx/>
              <a:latin typeface="+mn-lt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û"/>
            </a:pP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btížný </a:t>
            </a:r>
            <a:r>
              <a:rPr kumimoji="0" lang="en-US" sz="2000" b="0" i="0" u="none" strike="noStrike" kern="0" cap="none" spc="0" normalizeH="0" baseline="0" noProof="0" err="1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návrh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cs-CZ" sz="2000" b="0" i="0" u="none" strike="noStrike" kern="0" cap="none" spc="0" normalizeH="0" baseline="0" noProof="0" smtClean="0">
              <a:ln>
                <a:noFill/>
              </a:ln>
              <a:solidFill>
                <a:srgbClr val="361B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û"/>
            </a:pP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btížnost </a:t>
            </a:r>
            <a:r>
              <a:rPr kumimoji="0" lang="en-US" sz="2000" b="0" i="0" u="none" strike="noStrike" kern="0" cap="none" spc="0" normalizeH="0" baseline="0" noProof="0" err="1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dodatečných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err="1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změn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 </a:t>
            </a:r>
            <a:r>
              <a:rPr kumimoji="0" lang="en-US" sz="2000" b="0" i="0" u="none" strike="noStrike" kern="0" cap="none" spc="0" normalizeH="0" baseline="0" noProof="0" err="1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uspořádání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0" cap="none" spc="0" normalizeH="0" baseline="0" noProof="0" err="1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cs-CZ" sz="2000" b="0" i="0" u="none" strike="noStrike" kern="0" cap="none" spc="0" normalizeH="0" baseline="0" noProof="0" smtClean="0">
              <a:ln>
                <a:noFill/>
              </a:ln>
              <a:solidFill>
                <a:srgbClr val="361B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 algn="l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û"/>
            </a:pPr>
            <a:r>
              <a:rPr kumimoji="0" lang="cs-CZ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ícekriteriální </a:t>
            </a:r>
            <a:r>
              <a:rPr kumimoji="0" lang="en-US" sz="2000" b="0" i="0" u="none" strike="noStrike" kern="0" cap="none" spc="0" normalizeH="0" baseline="0" noProof="0" err="1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vyhledávání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</a:t>
            </a:r>
            <a:r>
              <a:rPr kumimoji="0" lang="en-US" sz="2000" b="0" i="0" u="none" strike="noStrike" kern="0" cap="none" spc="0" normalizeH="0" baseline="0" noProof="0" err="1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nelze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361B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Relační </a:t>
            </a:r>
            <a:r>
              <a:rPr lang="cs-CZ" dirty="0" smtClean="0"/>
              <a:t>struktura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smtClean="0"/>
              <a:t>Nástup relačního modelu dat</a:t>
            </a:r>
            <a:endParaRPr lang="en-US" sz="2000" smtClean="0"/>
          </a:p>
          <a:p>
            <a:pPr lvl="1"/>
            <a:r>
              <a:rPr lang="cs-CZ" sz="1600" smtClean="0"/>
              <a:t>1969 – Dr. Edgar F. Codd </a:t>
            </a:r>
            <a:r>
              <a:rPr lang="en-US" sz="1600" smtClean="0"/>
              <a:t>(</a:t>
            </a:r>
            <a:r>
              <a:rPr lang="en-US" sz="1600" i="1" smtClean="0"/>
              <a:t>A relational data model for large shared data banks</a:t>
            </a:r>
            <a:r>
              <a:rPr lang="en-US" sz="1600" smtClean="0"/>
              <a:t>)</a:t>
            </a:r>
            <a:r>
              <a:rPr lang="cs-CZ" sz="1600" smtClean="0"/>
              <a:t>, 1970 definice termímu </a:t>
            </a:r>
            <a:r>
              <a:rPr lang="cs-CZ" sz="1600" b="1" smtClean="0"/>
              <a:t>Relační databáze</a:t>
            </a:r>
            <a:r>
              <a:rPr lang="cs-CZ" sz="1600" smtClean="0"/>
              <a:t>.</a:t>
            </a:r>
          </a:p>
          <a:p>
            <a:r>
              <a:rPr lang="cs-CZ" sz="2000" smtClean="0"/>
              <a:t>Relační uspořádání dat</a:t>
            </a:r>
            <a:endParaRPr lang="en-US" sz="2000" smtClean="0"/>
          </a:p>
          <a:p>
            <a:pPr lvl="1"/>
            <a:r>
              <a:rPr lang="cs-CZ" sz="1600" smtClean="0"/>
              <a:t>Relační model ja založen na základě </a:t>
            </a:r>
            <a:r>
              <a:rPr lang="cs-CZ" sz="1600" b="1" smtClean="0"/>
              <a:t>relačních množin</a:t>
            </a:r>
            <a:r>
              <a:rPr lang="cs-CZ" sz="1600" smtClean="0"/>
              <a:t> a predikátové logiky a rozšířen o </a:t>
            </a:r>
            <a:r>
              <a:rPr lang="cs-CZ" sz="1600" b="1" smtClean="0"/>
              <a:t>realční schema</a:t>
            </a:r>
            <a:r>
              <a:rPr lang="cs-CZ" sz="1600" smtClean="0"/>
              <a:t>. </a:t>
            </a:r>
            <a:endParaRPr lang="en-US" sz="1600" smtClean="0"/>
          </a:p>
          <a:p>
            <a:pPr lvl="1"/>
            <a:r>
              <a:rPr lang="cs-CZ" sz="1600" smtClean="0"/>
              <a:t>Data jsou ukládána ve formě tabulek, které obsahují záznamy</a:t>
            </a:r>
            <a:endParaRPr lang="en-US" sz="1600" smtClean="0"/>
          </a:p>
          <a:p>
            <a:pPr lvl="2"/>
            <a:r>
              <a:rPr lang="cs-CZ" sz="1200" smtClean="0"/>
              <a:t>Např</a:t>
            </a:r>
            <a:r>
              <a:rPr lang="en-US" sz="1200" smtClean="0"/>
              <a:t>: </a:t>
            </a:r>
            <a:r>
              <a:rPr lang="cs-CZ" sz="1200" smtClean="0"/>
              <a:t>tabulka učitelů, žáků a vyučovacích předmětů</a:t>
            </a:r>
            <a:endParaRPr lang="en-US" sz="1200" smtClean="0"/>
          </a:p>
          <a:p>
            <a:pPr lvl="1"/>
            <a:r>
              <a:rPr lang="cs-CZ" sz="1600" smtClean="0"/>
              <a:t>Relační schema definuje vztahy mezi daty</a:t>
            </a:r>
            <a:endParaRPr lang="en-US" sz="1600" smtClean="0"/>
          </a:p>
          <a:p>
            <a:r>
              <a:rPr lang="cs-CZ" sz="2000" smtClean="0"/>
              <a:t>Nástupce hierarchického modelu</a:t>
            </a:r>
          </a:p>
          <a:p>
            <a:pPr lvl="1"/>
            <a:r>
              <a:rPr lang="cs-CZ" sz="1600" smtClean="0"/>
              <a:t>Možnost zaznamenat i složitější vztahy mezi daty</a:t>
            </a:r>
          </a:p>
          <a:p>
            <a:pPr lvl="1"/>
            <a:r>
              <a:rPr lang="cs-CZ" sz="1600" smtClean="0"/>
              <a:t>Vhodnější pro realizaci požadovaných operací s daty</a:t>
            </a:r>
          </a:p>
          <a:p>
            <a:pPr lvl="1"/>
            <a:r>
              <a:rPr lang="cs-CZ" sz="1600" smtClean="0"/>
              <a:t>Odstranění redundancí</a:t>
            </a:r>
          </a:p>
          <a:p>
            <a:pPr lvl="2"/>
            <a:endParaRPr lang="cs-CZ" sz="1200" smtClean="0"/>
          </a:p>
          <a:p>
            <a:pPr lvl="1"/>
            <a:endParaRPr lang="cs-CZ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Prvky relační struktury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2060848"/>
            <a:ext cx="7920038" cy="4114800"/>
          </a:xfrm>
        </p:spPr>
        <p:txBody>
          <a:bodyPr/>
          <a:lstStyle/>
          <a:p>
            <a:r>
              <a:rPr lang="en-US" sz="2800" smtClean="0"/>
              <a:t>Entit</a:t>
            </a:r>
            <a:r>
              <a:rPr lang="cs-CZ" sz="2800" smtClean="0"/>
              <a:t>y</a:t>
            </a:r>
            <a:endParaRPr lang="en-US" sz="2800" smtClean="0"/>
          </a:p>
          <a:p>
            <a:pPr lvl="1"/>
            <a:r>
              <a:rPr lang="cs-CZ" sz="2400" smtClean="0"/>
              <a:t>Subjekty reprezentující vybranou část reality</a:t>
            </a:r>
          </a:p>
          <a:p>
            <a:pPr lvl="1"/>
            <a:r>
              <a:rPr lang="cs-CZ" sz="2400" smtClean="0"/>
              <a:t>Typicky reprezentovány jako tabulky dat</a:t>
            </a:r>
          </a:p>
          <a:p>
            <a:r>
              <a:rPr lang="cs-CZ" sz="2800" smtClean="0"/>
              <a:t>Atributy</a:t>
            </a:r>
          </a:p>
          <a:p>
            <a:pPr lvl="1"/>
            <a:r>
              <a:rPr lang="cs-CZ" sz="2400" smtClean="0"/>
              <a:t>Položky určující části entity</a:t>
            </a:r>
          </a:p>
          <a:p>
            <a:pPr lvl="1"/>
            <a:r>
              <a:rPr lang="cs-CZ" sz="2400" smtClean="0"/>
              <a:t>Typicky reprezentovány jako sloupce tabulky</a:t>
            </a:r>
            <a:endParaRPr lang="en-US" sz="2400" smtClean="0"/>
          </a:p>
          <a:p>
            <a:r>
              <a:rPr lang="en-US" sz="2800" smtClean="0"/>
              <a:t>Rela</a:t>
            </a:r>
            <a:r>
              <a:rPr lang="cs-CZ" sz="2800" smtClean="0"/>
              <a:t>ce</a:t>
            </a:r>
            <a:endParaRPr lang="en-US" sz="2800" smtClean="0"/>
          </a:p>
          <a:p>
            <a:pPr lvl="1"/>
            <a:r>
              <a:rPr lang="cs-CZ" sz="2400" smtClean="0"/>
              <a:t>Vztahy mezi entitami</a:t>
            </a:r>
          </a:p>
          <a:p>
            <a:pPr lvl="1"/>
            <a:r>
              <a:rPr lang="cs-CZ" sz="2400" smtClean="0"/>
              <a:t>Určují kardinalitu vztahu 1:1, 1:N, N:1, N:M </a:t>
            </a:r>
            <a:endParaRPr lang="en-US" sz="2800" smtClean="0"/>
          </a:p>
          <a:p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Relační struktura - příklad</a:t>
            </a:r>
            <a:endParaRPr lang="cs-CZ"/>
          </a:p>
        </p:txBody>
      </p:sp>
      <p:pic>
        <p:nvPicPr>
          <p:cNvPr id="174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988840"/>
            <a:ext cx="6409428" cy="46085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Relační struktura – klady / zápory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cs-CZ" sz="2800"/>
              <a:t>J</a:t>
            </a:r>
            <a:r>
              <a:rPr lang="cs-CZ" sz="2800" smtClean="0"/>
              <a:t>ednoduchý návrh </a:t>
            </a:r>
          </a:p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cs-CZ" sz="2800" smtClean="0"/>
              <a:t>Možnost vyjádřit složité vztahy</a:t>
            </a:r>
          </a:p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cs-CZ" sz="2800"/>
              <a:t>S</a:t>
            </a:r>
            <a:r>
              <a:rPr lang="cs-CZ" sz="2800" smtClean="0"/>
              <a:t>nadné dodatečné změny v uspořádání dat </a:t>
            </a:r>
          </a:p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cs-CZ" sz="2800"/>
              <a:t>V</a:t>
            </a:r>
            <a:r>
              <a:rPr lang="cs-CZ" sz="2800" smtClean="0"/>
              <a:t>ícekriteriální vyhledávání</a:t>
            </a:r>
          </a:p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cs-CZ" sz="2800" smtClean="0"/>
              <a:t>Minimální redundance</a:t>
            </a:r>
          </a:p>
          <a:p>
            <a:pPr>
              <a:buClr>
                <a:srgbClr val="C00000"/>
              </a:buClr>
              <a:buFont typeface="Wingdings" pitchFamily="2" charset="2"/>
              <a:buChar char="û"/>
            </a:pPr>
            <a:r>
              <a:rPr lang="cs-CZ" sz="2800" smtClean="0"/>
              <a:t>Menší rychlost přístupu k datům v některých strukturách </a:t>
            </a:r>
          </a:p>
          <a:p>
            <a:endParaRPr lang="cs-CZ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Objektový model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0"/>
              <a:t>Vychází ze známých principů objektově orientovaného modelování a programování</a:t>
            </a:r>
          </a:p>
          <a:p>
            <a:r>
              <a:rPr lang="cs-CZ" sz="2400" smtClean="0"/>
              <a:t>Používá standardní objektové prvky jako jsou </a:t>
            </a:r>
          </a:p>
          <a:p>
            <a:pPr lvl="1"/>
            <a:r>
              <a:rPr lang="cs-CZ" sz="2000" smtClean="0"/>
              <a:t>Objekty a třídy, </a:t>
            </a:r>
          </a:p>
          <a:p>
            <a:pPr lvl="1"/>
            <a:r>
              <a:rPr lang="cs-CZ" sz="2000" smtClean="0"/>
              <a:t>Literály, </a:t>
            </a:r>
          </a:p>
          <a:p>
            <a:pPr lvl="1"/>
            <a:r>
              <a:rPr lang="cs-CZ" sz="2000" smtClean="0"/>
              <a:t>Dědičnost,  </a:t>
            </a:r>
          </a:p>
          <a:p>
            <a:pPr lvl="1"/>
            <a:r>
              <a:rPr lang="cs-CZ" sz="2000" smtClean="0"/>
              <a:t>Polymorfismus a vazby atd.</a:t>
            </a:r>
          </a:p>
          <a:p>
            <a:r>
              <a:rPr lang="cs-CZ" sz="2400" smtClean="0"/>
              <a:t>Je dále obohacen o techniky perzistence, reprezentace vztahů, dotazování, transakčního přístupu apod.</a:t>
            </a:r>
          </a:p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548680"/>
            <a:ext cx="7920038" cy="1462087"/>
          </a:xfrm>
        </p:spPr>
        <p:txBody>
          <a:bodyPr/>
          <a:lstStyle/>
          <a:p>
            <a:r>
              <a:rPr lang="cs-CZ" smtClean="0"/>
              <a:t>Vývoj zpracování dat</a:t>
            </a:r>
            <a:endParaRPr lang="cs-CZ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2132856"/>
            <a:ext cx="7920038" cy="4114800"/>
          </a:xfrm>
        </p:spPr>
        <p:txBody>
          <a:bodyPr/>
          <a:lstStyle/>
          <a:p>
            <a:r>
              <a:rPr lang="cs-CZ" sz="2800" smtClean="0"/>
              <a:t>Ruční přístup</a:t>
            </a:r>
          </a:p>
          <a:p>
            <a:pPr lvl="1"/>
            <a:r>
              <a:rPr lang="cs-CZ" sz="2400" smtClean="0">
                <a:hlinkClick r:id="rId2"/>
              </a:rPr>
              <a:t>Sčítání lidu</a:t>
            </a:r>
            <a:r>
              <a:rPr lang="cs-CZ" sz="2400" smtClean="0"/>
              <a:t>, </a:t>
            </a:r>
            <a:r>
              <a:rPr lang="cs-CZ" sz="2400" smtClean="0">
                <a:hlinkClick r:id="rId3"/>
              </a:rPr>
              <a:t>katastry</a:t>
            </a:r>
            <a:r>
              <a:rPr lang="cs-CZ" sz="2400" smtClean="0"/>
              <a:t>, </a:t>
            </a:r>
            <a:r>
              <a:rPr lang="cs-CZ" sz="2400" smtClean="0">
                <a:hlinkClick r:id="rId4"/>
              </a:rPr>
              <a:t>matriky</a:t>
            </a:r>
            <a:r>
              <a:rPr lang="cs-CZ" sz="2400" smtClean="0"/>
              <a:t>, diáře, pořadače…</a:t>
            </a:r>
          </a:p>
          <a:p>
            <a:r>
              <a:rPr lang="cs-CZ" sz="2800" smtClean="0"/>
              <a:t>Hromadné zpracování dat (60. - 70. léta)</a:t>
            </a:r>
          </a:p>
          <a:p>
            <a:pPr lvl="1"/>
            <a:r>
              <a:rPr lang="cs-CZ" sz="2400" smtClean="0"/>
              <a:t>Souborový přístup</a:t>
            </a:r>
          </a:p>
          <a:p>
            <a:r>
              <a:rPr lang="cs-CZ" sz="2800" smtClean="0"/>
              <a:t>Databázový přístup (od 70. let)</a:t>
            </a:r>
          </a:p>
          <a:p>
            <a:pPr lvl="1"/>
            <a:r>
              <a:rPr lang="cs-CZ" sz="2400" smtClean="0">
                <a:hlinkClick r:id="rId5" action="ppaction://hlinksldjump"/>
              </a:rPr>
              <a:t>Hierarchický model</a:t>
            </a:r>
            <a:endParaRPr lang="cs-CZ" sz="2400" smtClean="0"/>
          </a:p>
          <a:p>
            <a:pPr lvl="1"/>
            <a:r>
              <a:rPr lang="cs-CZ" sz="2400" smtClean="0">
                <a:hlinkClick r:id="rId6" action="ppaction://hlinksldjump"/>
              </a:rPr>
              <a:t>Síťový model</a:t>
            </a:r>
            <a:endParaRPr lang="cs-CZ" sz="2400" smtClean="0"/>
          </a:p>
          <a:p>
            <a:pPr lvl="1"/>
            <a:r>
              <a:rPr lang="cs-CZ" sz="2400" smtClean="0">
                <a:hlinkClick r:id="rId7" action="ppaction://hlinksldjump"/>
              </a:rPr>
              <a:t>Relační model</a:t>
            </a:r>
            <a:endParaRPr lang="cs-CZ" sz="2400" smtClean="0"/>
          </a:p>
          <a:p>
            <a:pPr lvl="1"/>
            <a:r>
              <a:rPr lang="cs-CZ" sz="2400" smtClean="0"/>
              <a:t>Objektový model</a:t>
            </a:r>
            <a:endParaRPr lang="cs-CZ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Souborový přístup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smtClean="0"/>
              <a:t>program (aplikace) manipuluje přímo se soubory dat </a:t>
            </a:r>
          </a:p>
          <a:p>
            <a:r>
              <a:rPr lang="cs-CZ" sz="2800" smtClean="0"/>
              <a:t>při víceuživatelském přístupu není možnost koordinace</a:t>
            </a:r>
            <a:endParaRPr lang="cs-CZ" sz="2800"/>
          </a:p>
        </p:txBody>
      </p:sp>
      <p:grpSp>
        <p:nvGrpSpPr>
          <p:cNvPr id="20" name="Skupina 19"/>
          <p:cNvGrpSpPr/>
          <p:nvPr/>
        </p:nvGrpSpPr>
        <p:grpSpPr>
          <a:xfrm>
            <a:off x="827584" y="4509120"/>
            <a:ext cx="7467600" cy="1828800"/>
            <a:chOff x="1012825" y="4321175"/>
            <a:chExt cx="7467600" cy="1828800"/>
          </a:xfrm>
        </p:grpSpPr>
        <p:grpSp>
          <p:nvGrpSpPr>
            <p:cNvPr id="5" name="Group 16"/>
            <p:cNvGrpSpPr>
              <a:grpSpLocks/>
            </p:cNvGrpSpPr>
            <p:nvPr/>
          </p:nvGrpSpPr>
          <p:grpSpPr bwMode="auto">
            <a:xfrm>
              <a:off x="1012825" y="4321175"/>
              <a:ext cx="2057400" cy="685800"/>
              <a:chOff x="768" y="2736"/>
              <a:chExt cx="1296" cy="432"/>
            </a:xfrm>
          </p:grpSpPr>
          <p:sp>
            <p:nvSpPr>
              <p:cNvPr id="6" name="AutoShape 18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1296" cy="432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7" name="Text Box 17"/>
              <p:cNvSpPr txBox="1">
                <a:spLocks noChangeArrowheads="1"/>
              </p:cNvSpPr>
              <p:nvPr/>
            </p:nvSpPr>
            <p:spPr bwMode="auto">
              <a:xfrm>
                <a:off x="816" y="2808"/>
                <a:ext cx="1200" cy="288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cs-CZ" sz="2400">
                    <a:solidFill>
                      <a:srgbClr val="800000"/>
                    </a:solidFill>
                    <a:latin typeface="Tahoma" pitchFamily="34" charset="0"/>
                    <a:cs typeface="Tahoma" pitchFamily="34" charset="0"/>
                  </a:rPr>
                  <a:t>program 1</a:t>
                </a:r>
                <a:endParaRPr lang="cs-CZ" b="0">
                  <a:solidFill>
                    <a:srgbClr val="8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8" name="Group 13"/>
            <p:cNvGrpSpPr>
              <a:grpSpLocks/>
            </p:cNvGrpSpPr>
            <p:nvPr/>
          </p:nvGrpSpPr>
          <p:grpSpPr bwMode="auto">
            <a:xfrm>
              <a:off x="4594225" y="5464175"/>
              <a:ext cx="2057400" cy="685800"/>
              <a:chOff x="768" y="2736"/>
              <a:chExt cx="1296" cy="432"/>
            </a:xfrm>
          </p:grpSpPr>
          <p:sp>
            <p:nvSpPr>
              <p:cNvPr id="9" name="AutoShape 15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1296" cy="432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0" name="Text Box 14"/>
              <p:cNvSpPr txBox="1">
                <a:spLocks noChangeArrowheads="1"/>
              </p:cNvSpPr>
              <p:nvPr/>
            </p:nvSpPr>
            <p:spPr bwMode="auto">
              <a:xfrm>
                <a:off x="816" y="2808"/>
                <a:ext cx="1200" cy="288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cs-CZ" sz="2400">
                    <a:solidFill>
                      <a:srgbClr val="800000"/>
                    </a:solidFill>
                    <a:latin typeface="Tahoma" pitchFamily="34" charset="0"/>
                    <a:cs typeface="Tahoma" pitchFamily="34" charset="0"/>
                  </a:rPr>
                  <a:t>program 3</a:t>
                </a:r>
                <a:endParaRPr lang="cs-CZ" b="0">
                  <a:solidFill>
                    <a:srgbClr val="8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1" name="Group 10"/>
            <p:cNvGrpSpPr>
              <a:grpSpLocks/>
            </p:cNvGrpSpPr>
            <p:nvPr/>
          </p:nvGrpSpPr>
          <p:grpSpPr bwMode="auto">
            <a:xfrm>
              <a:off x="6423025" y="4321175"/>
              <a:ext cx="2057400" cy="685800"/>
              <a:chOff x="768" y="2736"/>
              <a:chExt cx="1296" cy="432"/>
            </a:xfrm>
          </p:grpSpPr>
          <p:sp>
            <p:nvSpPr>
              <p:cNvPr id="12" name="AutoShape 12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1296" cy="432"/>
              </a:xfrm>
              <a:prstGeom prst="roundRect">
                <a:avLst>
                  <a:gd name="adj" fmla="val 16667"/>
                </a:avLst>
              </a:prstGeom>
              <a:solidFill>
                <a:srgbClr val="FFCC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3" name="Text Box 11"/>
              <p:cNvSpPr txBox="1">
                <a:spLocks noChangeArrowheads="1"/>
              </p:cNvSpPr>
              <p:nvPr/>
            </p:nvSpPr>
            <p:spPr bwMode="auto">
              <a:xfrm>
                <a:off x="816" y="2808"/>
                <a:ext cx="1200" cy="288"/>
              </a:xfrm>
              <a:prstGeom prst="rect">
                <a:avLst/>
              </a:prstGeom>
              <a:solidFill>
                <a:srgbClr val="FFCC9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cs-CZ" sz="2400">
                    <a:solidFill>
                      <a:srgbClr val="800000"/>
                    </a:solidFill>
                    <a:latin typeface="Tahoma" pitchFamily="34" charset="0"/>
                    <a:cs typeface="Tahoma" pitchFamily="34" charset="0"/>
                  </a:rPr>
                  <a:t>program 2</a:t>
                </a:r>
                <a:endParaRPr lang="cs-CZ" b="0">
                  <a:solidFill>
                    <a:srgbClr val="8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4" name="Group 7"/>
            <p:cNvGrpSpPr>
              <a:grpSpLocks/>
            </p:cNvGrpSpPr>
            <p:nvPr/>
          </p:nvGrpSpPr>
          <p:grpSpPr bwMode="auto">
            <a:xfrm>
              <a:off x="3832225" y="4321175"/>
              <a:ext cx="1524000" cy="685800"/>
              <a:chOff x="768" y="2736"/>
              <a:chExt cx="1296" cy="432"/>
            </a:xfrm>
          </p:grpSpPr>
          <p:sp>
            <p:nvSpPr>
              <p:cNvPr id="15" name="AutoShape 9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1296" cy="432"/>
              </a:xfrm>
              <a:prstGeom prst="roundRect">
                <a:avLst>
                  <a:gd name="adj" fmla="val 16667"/>
                </a:avLst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6" name="Text Box 8"/>
              <p:cNvSpPr txBox="1">
                <a:spLocks noChangeArrowheads="1"/>
              </p:cNvSpPr>
              <p:nvPr/>
            </p:nvSpPr>
            <p:spPr bwMode="auto">
              <a:xfrm>
                <a:off x="816" y="2808"/>
                <a:ext cx="120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cs-CZ" sz="2400">
                    <a:solidFill>
                      <a:schemeClr val="accent3">
                        <a:lumMod val="95000"/>
                      </a:schemeClr>
                    </a:solidFill>
                    <a:latin typeface="Tahoma" pitchFamily="34" charset="0"/>
                    <a:cs typeface="Tahoma" pitchFamily="34" charset="0"/>
                  </a:rPr>
                  <a:t>data</a:t>
                </a:r>
                <a:endParaRPr lang="cs-CZ" b="0">
                  <a:solidFill>
                    <a:schemeClr val="accent3">
                      <a:lumMod val="95000"/>
                    </a:schemeClr>
                  </a:solidFill>
                  <a:latin typeface="Arial" charset="0"/>
                </a:endParaRPr>
              </a:p>
            </p:txBody>
          </p:sp>
        </p:grpSp>
        <p:sp>
          <p:nvSpPr>
            <p:cNvPr id="17" name="Line 6"/>
            <p:cNvSpPr>
              <a:spLocks noChangeShapeType="1"/>
            </p:cNvSpPr>
            <p:nvPr/>
          </p:nvSpPr>
          <p:spPr bwMode="auto">
            <a:xfrm flipH="1" flipV="1">
              <a:off x="5203825" y="5006975"/>
              <a:ext cx="381000" cy="4572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>
              <a:off x="3070225" y="4625975"/>
              <a:ext cx="762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9" name="Line 4"/>
            <p:cNvSpPr>
              <a:spLocks noChangeShapeType="1"/>
            </p:cNvSpPr>
            <p:nvPr/>
          </p:nvSpPr>
          <p:spPr bwMode="auto">
            <a:xfrm flipH="1" flipV="1">
              <a:off x="5356225" y="4625975"/>
              <a:ext cx="1066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Datab</a:t>
            </a:r>
            <a:r>
              <a:rPr lang="cs-CZ" smtClean="0"/>
              <a:t>ázový přístup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smtClean="0"/>
              <a:t>Vlastnosti databáze :</a:t>
            </a:r>
          </a:p>
          <a:p>
            <a:pPr lvl="1"/>
            <a:r>
              <a:rPr lang="cs-CZ" sz="2400" smtClean="0"/>
              <a:t>reprezentuje nějaké aspekty reálného světa</a:t>
            </a:r>
          </a:p>
          <a:p>
            <a:pPr lvl="1"/>
            <a:r>
              <a:rPr lang="cs-CZ" sz="2400" smtClean="0"/>
              <a:t>představuje logicky spjatý souhrn dat s daným významem (náhodně uspořádaný soubor dat se v korektním slova smyslu nebere jako databáze)</a:t>
            </a:r>
          </a:p>
          <a:p>
            <a:pPr lvl="1"/>
            <a:r>
              <a:rPr lang="cs-CZ" sz="2400" smtClean="0"/>
              <a:t>je navržena, zkonstruována a spravována s určitým záměrem, na datech určených ke specifickým účelům, má skupinu určitých uživatelů a specifické operace</a:t>
            </a:r>
            <a:endParaRPr lang="cs-CZ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Systém řízení báze dat – SŘBD 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0"/>
              <a:t>programový systém umožňující vytvoření, údržbu a použití báze dat</a:t>
            </a:r>
            <a:endParaRPr lang="cs-CZ" sz="240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539552" y="3100536"/>
            <a:ext cx="8077200" cy="3352800"/>
          </a:xfrm>
          <a:prstGeom prst="rect">
            <a:avLst/>
          </a:prstGeom>
          <a:solidFill>
            <a:srgbClr val="FFCC99"/>
          </a:solidFill>
          <a:ln w="12700">
            <a:solidFill>
              <a:srgbClr val="515F7B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cs-CZ" sz="2400">
                <a:solidFill>
                  <a:srgbClr val="800000"/>
                </a:solidFill>
                <a:latin typeface="Tahoma" pitchFamily="34" charset="0"/>
                <a:cs typeface="Tahoma" pitchFamily="34" charset="0"/>
              </a:rPr>
              <a:t>databáze</a:t>
            </a:r>
            <a:r>
              <a:rPr lang="cs-CZ" sz="2400">
                <a:latin typeface="Tahoma" pitchFamily="34" charset="0"/>
                <a:cs typeface="Tahoma" pitchFamily="34" charset="0"/>
              </a:rPr>
              <a:t> </a:t>
            </a:r>
            <a:endParaRPr lang="cs-CZ" sz="2400" b="0">
              <a:latin typeface="Arial" charset="0"/>
              <a:cs typeface="Arial" charset="0"/>
            </a:endParaRPr>
          </a:p>
          <a:p>
            <a:endParaRPr lang="cs-CZ" b="0">
              <a:latin typeface="Arial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816152" y="3674368"/>
            <a:ext cx="4572000" cy="2597150"/>
          </a:xfrm>
          <a:prstGeom prst="rect">
            <a:avLst/>
          </a:prstGeom>
          <a:solidFill>
            <a:schemeClr val="bg1"/>
          </a:solidFill>
          <a:ln w="9525">
            <a:solidFill>
              <a:srgbClr val="515F7B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77825" indent="-377825" algn="ctr">
              <a:spcBef>
                <a:spcPct val="50000"/>
              </a:spcBef>
            </a:pPr>
            <a:r>
              <a:rPr lang="cs-CZ" sz="2400">
                <a:latin typeface="Tahoma" pitchFamily="34" charset="0"/>
                <a:cs typeface="Tahoma" pitchFamily="34" charset="0"/>
              </a:rPr>
              <a:t>program </a:t>
            </a:r>
            <a:endParaRPr lang="cs-CZ" sz="2100" b="0">
              <a:latin typeface="Arial" charset="0"/>
            </a:endParaRPr>
          </a:p>
          <a:p>
            <a:pPr marL="377825" indent="-377825"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cs-CZ" sz="2400" b="0" err="1">
                <a:latin typeface="Tahoma" pitchFamily="34" charset="0"/>
                <a:cs typeface="Tahoma" pitchFamily="34" charset="0"/>
              </a:rPr>
              <a:t>database</a:t>
            </a:r>
            <a:r>
              <a:rPr lang="cs-CZ" sz="2400" b="0">
                <a:latin typeface="Tahoma" pitchFamily="34" charset="0"/>
                <a:cs typeface="Tahoma" pitchFamily="34" charset="0"/>
              </a:rPr>
              <a:t> </a:t>
            </a:r>
            <a:r>
              <a:rPr lang="cs-CZ" sz="2400" b="0" err="1">
                <a:latin typeface="Tahoma" pitchFamily="34" charset="0"/>
                <a:cs typeface="Tahoma" pitchFamily="34" charset="0"/>
              </a:rPr>
              <a:t>engine</a:t>
            </a:r>
            <a:r>
              <a:rPr lang="cs-CZ" sz="2400" b="0">
                <a:latin typeface="Tahoma" pitchFamily="34" charset="0"/>
                <a:cs typeface="Tahoma" pitchFamily="34" charset="0"/>
              </a:rPr>
              <a:t> </a:t>
            </a:r>
            <a:endParaRPr lang="cs-CZ" sz="2100" b="0">
              <a:latin typeface="Arial" charset="0"/>
            </a:endParaRPr>
          </a:p>
          <a:p>
            <a:pPr marL="377825" indent="-377825"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cs-CZ" sz="2400" b="0">
                <a:latin typeface="Tahoma" pitchFamily="34" charset="0"/>
                <a:cs typeface="Tahoma" pitchFamily="34" charset="0"/>
              </a:rPr>
              <a:t>jazyky pro definici, manipulaci a řízení dat </a:t>
            </a:r>
            <a:endParaRPr lang="cs-CZ" sz="2100" b="0">
              <a:latin typeface="Arial" charset="0"/>
            </a:endParaRPr>
          </a:p>
          <a:p>
            <a:pPr marL="377825" indent="-377825">
              <a:spcBef>
                <a:spcPct val="5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cs-CZ" sz="2400" b="0">
                <a:latin typeface="Tahoma" pitchFamily="34" charset="0"/>
                <a:cs typeface="Tahoma" pitchFamily="34" charset="0"/>
              </a:rPr>
              <a:t>datový slovník (</a:t>
            </a:r>
            <a:r>
              <a:rPr lang="cs-CZ" sz="2400" b="0" err="1">
                <a:latin typeface="Tahoma" pitchFamily="34" charset="0"/>
                <a:cs typeface="Tahoma" pitchFamily="34" charset="0"/>
              </a:rPr>
              <a:t>metadata</a:t>
            </a:r>
            <a:r>
              <a:rPr lang="cs-CZ" sz="2400" b="0">
                <a:latin typeface="Tahoma" pitchFamily="34" charset="0"/>
                <a:cs typeface="Tahoma" pitchFamily="34" charset="0"/>
              </a:rPr>
              <a:t>)</a:t>
            </a:r>
            <a:endParaRPr lang="cs-CZ" b="0">
              <a:latin typeface="Aria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44352" y="3750568"/>
            <a:ext cx="1600200" cy="1524000"/>
          </a:xfrm>
          <a:prstGeom prst="rect">
            <a:avLst/>
          </a:prstGeom>
          <a:solidFill>
            <a:schemeClr val="bg1"/>
          </a:solidFill>
          <a:ln w="9525">
            <a:solidFill>
              <a:srgbClr val="515F7B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cs-CZ" sz="2400">
                <a:latin typeface="Tahoma" pitchFamily="34" charset="0"/>
                <a:cs typeface="Tahoma" pitchFamily="34" charset="0"/>
              </a:rPr>
              <a:t>data</a:t>
            </a:r>
            <a:endParaRPr lang="cs-CZ" b="0">
              <a:latin typeface="Arial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2520752" y="4360168"/>
            <a:ext cx="1143000" cy="457200"/>
          </a:xfrm>
          <a:prstGeom prst="leftArrow">
            <a:avLst>
              <a:gd name="adj1" fmla="val 50000"/>
              <a:gd name="adj2" fmla="val 625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SŘBD klient/server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smtClean="0"/>
              <a:t>oddělení SŘBD a databázové aplikace:</a:t>
            </a:r>
          </a:p>
          <a:p>
            <a:pPr lvl="1"/>
            <a:r>
              <a:rPr lang="cs-CZ" sz="2000" smtClean="0"/>
              <a:t>program (aplikace) komunikuje s procesem (serverem), který obhospodařuje databázi a manipuluje s daty </a:t>
            </a:r>
          </a:p>
          <a:p>
            <a:r>
              <a:rPr lang="cs-CZ" sz="2400" smtClean="0"/>
              <a:t>úloha serveru: </a:t>
            </a:r>
          </a:p>
          <a:p>
            <a:pPr lvl="1"/>
            <a:r>
              <a:rPr lang="cs-CZ" sz="2000" smtClean="0"/>
              <a:t>manipulace s daty (podle požadavků klientských programů) </a:t>
            </a:r>
          </a:p>
          <a:p>
            <a:pPr lvl="1"/>
            <a:r>
              <a:rPr lang="cs-CZ" sz="2000" smtClean="0"/>
              <a:t>koordinace víceuživatelského přístupu</a:t>
            </a:r>
            <a:endParaRPr lang="cs-CZ" sz="2000"/>
          </a:p>
        </p:txBody>
      </p:sp>
      <p:grpSp>
        <p:nvGrpSpPr>
          <p:cNvPr id="23" name="Skupina 22"/>
          <p:cNvGrpSpPr/>
          <p:nvPr/>
        </p:nvGrpSpPr>
        <p:grpSpPr>
          <a:xfrm>
            <a:off x="1043608" y="4725144"/>
            <a:ext cx="6914604" cy="1678302"/>
            <a:chOff x="393700" y="4581525"/>
            <a:chExt cx="7848600" cy="1905000"/>
          </a:xfrm>
        </p:grpSpPr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850900" y="4581525"/>
              <a:ext cx="2057400" cy="685800"/>
              <a:chOff x="768" y="2736"/>
              <a:chExt cx="1296" cy="432"/>
            </a:xfrm>
          </p:grpSpPr>
          <p:sp>
            <p:nvSpPr>
              <p:cNvPr id="5" name="AutoShape 22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1296" cy="432"/>
              </a:xfrm>
              <a:prstGeom prst="roundRect">
                <a:avLst>
                  <a:gd name="adj" fmla="val 16667"/>
                </a:avLst>
              </a:prstGeom>
              <a:solidFill>
                <a:srgbClr val="FFF5C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6" name="Text Box 21"/>
              <p:cNvSpPr txBox="1">
                <a:spLocks noChangeArrowheads="1"/>
              </p:cNvSpPr>
              <p:nvPr/>
            </p:nvSpPr>
            <p:spPr bwMode="auto">
              <a:xfrm>
                <a:off x="816" y="2808"/>
                <a:ext cx="1200" cy="288"/>
              </a:xfrm>
              <a:prstGeom prst="rect">
                <a:avLst/>
              </a:prstGeom>
              <a:solidFill>
                <a:srgbClr val="FFF5C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cs-CZ" sz="2400">
                    <a:solidFill>
                      <a:srgbClr val="800000"/>
                    </a:solidFill>
                    <a:latin typeface="Tahoma" pitchFamily="34" charset="0"/>
                    <a:cs typeface="Tahoma" pitchFamily="34" charset="0"/>
                  </a:rPr>
                  <a:t>program 1</a:t>
                </a:r>
                <a:endParaRPr lang="cs-CZ" b="0">
                  <a:solidFill>
                    <a:srgbClr val="8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7" name="Group 17"/>
            <p:cNvGrpSpPr>
              <a:grpSpLocks/>
            </p:cNvGrpSpPr>
            <p:nvPr/>
          </p:nvGrpSpPr>
          <p:grpSpPr bwMode="auto">
            <a:xfrm>
              <a:off x="3060700" y="5800725"/>
              <a:ext cx="2057400" cy="685800"/>
              <a:chOff x="768" y="2736"/>
              <a:chExt cx="1296" cy="432"/>
            </a:xfrm>
          </p:grpSpPr>
          <p:sp>
            <p:nvSpPr>
              <p:cNvPr id="8" name="AutoShape 19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1296" cy="432"/>
              </a:xfrm>
              <a:prstGeom prst="roundRect">
                <a:avLst>
                  <a:gd name="adj" fmla="val 16667"/>
                </a:avLst>
              </a:prstGeom>
              <a:solidFill>
                <a:srgbClr val="FFF5C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9" name="Text Box 18"/>
              <p:cNvSpPr txBox="1">
                <a:spLocks noChangeArrowheads="1"/>
              </p:cNvSpPr>
              <p:nvPr/>
            </p:nvSpPr>
            <p:spPr bwMode="auto">
              <a:xfrm>
                <a:off x="816" y="2808"/>
                <a:ext cx="1200" cy="288"/>
              </a:xfrm>
              <a:prstGeom prst="rect">
                <a:avLst/>
              </a:prstGeom>
              <a:solidFill>
                <a:srgbClr val="FFF5C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cs-CZ" sz="2400">
                    <a:solidFill>
                      <a:srgbClr val="800000"/>
                    </a:solidFill>
                    <a:latin typeface="Tahoma" pitchFamily="34" charset="0"/>
                    <a:cs typeface="Tahoma" pitchFamily="34" charset="0"/>
                  </a:rPr>
                  <a:t>program 3</a:t>
                </a:r>
                <a:endParaRPr lang="cs-CZ" b="0">
                  <a:solidFill>
                    <a:srgbClr val="8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0" name="Group 14"/>
            <p:cNvGrpSpPr>
              <a:grpSpLocks/>
            </p:cNvGrpSpPr>
            <p:nvPr/>
          </p:nvGrpSpPr>
          <p:grpSpPr bwMode="auto">
            <a:xfrm>
              <a:off x="393700" y="5495925"/>
              <a:ext cx="2057400" cy="685800"/>
              <a:chOff x="768" y="2736"/>
              <a:chExt cx="1296" cy="432"/>
            </a:xfrm>
          </p:grpSpPr>
          <p:sp>
            <p:nvSpPr>
              <p:cNvPr id="11" name="AutoShape 16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1296" cy="432"/>
              </a:xfrm>
              <a:prstGeom prst="roundRect">
                <a:avLst>
                  <a:gd name="adj" fmla="val 16667"/>
                </a:avLst>
              </a:prstGeom>
              <a:solidFill>
                <a:srgbClr val="FFF5C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2" name="Text Box 15"/>
              <p:cNvSpPr txBox="1">
                <a:spLocks noChangeArrowheads="1"/>
              </p:cNvSpPr>
              <p:nvPr/>
            </p:nvSpPr>
            <p:spPr bwMode="auto">
              <a:xfrm>
                <a:off x="816" y="2808"/>
                <a:ext cx="1200" cy="288"/>
              </a:xfrm>
              <a:prstGeom prst="rect">
                <a:avLst/>
              </a:prstGeom>
              <a:solidFill>
                <a:srgbClr val="FFF5C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cs-CZ" sz="2400">
                    <a:solidFill>
                      <a:srgbClr val="800000"/>
                    </a:solidFill>
                    <a:latin typeface="Tahoma" pitchFamily="34" charset="0"/>
                    <a:cs typeface="Tahoma" pitchFamily="34" charset="0"/>
                  </a:rPr>
                  <a:t>program 2</a:t>
                </a:r>
                <a:endParaRPr lang="cs-CZ" b="0">
                  <a:solidFill>
                    <a:srgbClr val="800000"/>
                  </a:solidFill>
                  <a:latin typeface="Arial" charset="0"/>
                </a:endParaRPr>
              </a:p>
            </p:txBody>
          </p:sp>
        </p:grpSp>
        <p:grpSp>
          <p:nvGrpSpPr>
            <p:cNvPr id="13" name="Group 11"/>
            <p:cNvGrpSpPr>
              <a:grpSpLocks/>
            </p:cNvGrpSpPr>
            <p:nvPr/>
          </p:nvGrpSpPr>
          <p:grpSpPr bwMode="auto">
            <a:xfrm>
              <a:off x="6718300" y="4733925"/>
              <a:ext cx="1524000" cy="685800"/>
              <a:chOff x="768" y="2736"/>
              <a:chExt cx="1296" cy="432"/>
            </a:xfrm>
          </p:grpSpPr>
          <p:sp>
            <p:nvSpPr>
              <p:cNvPr id="14" name="AutoShape 13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1296" cy="432"/>
              </a:xfrm>
              <a:prstGeom prst="roundRect">
                <a:avLst>
                  <a:gd name="adj" fmla="val 16667"/>
                </a:avLst>
              </a:prstGeom>
              <a:solidFill>
                <a:srgbClr val="CC66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15" name="Text Box 12"/>
              <p:cNvSpPr txBox="1">
                <a:spLocks noChangeArrowheads="1"/>
              </p:cNvSpPr>
              <p:nvPr/>
            </p:nvSpPr>
            <p:spPr bwMode="auto">
              <a:xfrm>
                <a:off x="816" y="2808"/>
                <a:ext cx="1200" cy="330"/>
              </a:xfrm>
              <a:prstGeom prst="rect">
                <a:avLst/>
              </a:prstGeom>
              <a:solidFill>
                <a:srgbClr val="CC66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cs-CZ" sz="2400">
                    <a:solidFill>
                      <a:schemeClr val="bg1"/>
                    </a:solidFill>
                    <a:latin typeface="Tahoma" pitchFamily="34" charset="0"/>
                    <a:cs typeface="Tahoma" pitchFamily="34" charset="0"/>
                  </a:rPr>
                  <a:t>data</a:t>
                </a:r>
                <a:endParaRPr lang="cs-CZ" b="0">
                  <a:solidFill>
                    <a:schemeClr val="bg1"/>
                  </a:solidFill>
                  <a:latin typeface="Arial" charset="0"/>
                </a:endParaRPr>
              </a:p>
            </p:txBody>
          </p:sp>
        </p:grp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 flipV="1">
              <a:off x="4051300" y="5419725"/>
              <a:ext cx="45720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" name="Line 9"/>
            <p:cNvSpPr>
              <a:spLocks noChangeShapeType="1"/>
            </p:cNvSpPr>
            <p:nvPr/>
          </p:nvSpPr>
          <p:spPr bwMode="auto">
            <a:xfrm>
              <a:off x="5956300" y="5114925"/>
              <a:ext cx="762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 flipV="1">
              <a:off x="2451100" y="5191125"/>
              <a:ext cx="1981200" cy="609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cs-CZ"/>
            </a:p>
          </p:txBody>
        </p:sp>
        <p:grpSp>
          <p:nvGrpSpPr>
            <p:cNvPr id="19" name="Group 5"/>
            <p:cNvGrpSpPr>
              <a:grpSpLocks/>
            </p:cNvGrpSpPr>
            <p:nvPr/>
          </p:nvGrpSpPr>
          <p:grpSpPr bwMode="auto">
            <a:xfrm>
              <a:off x="4432300" y="4733925"/>
              <a:ext cx="1524000" cy="685800"/>
              <a:chOff x="768" y="2736"/>
              <a:chExt cx="1296" cy="432"/>
            </a:xfrm>
          </p:grpSpPr>
          <p:sp>
            <p:nvSpPr>
              <p:cNvPr id="20" name="AutoShape 7"/>
              <p:cNvSpPr>
                <a:spLocks noChangeArrowheads="1"/>
              </p:cNvSpPr>
              <p:nvPr/>
            </p:nvSpPr>
            <p:spPr bwMode="auto">
              <a:xfrm>
                <a:off x="768" y="2736"/>
                <a:ext cx="1296" cy="432"/>
              </a:xfrm>
              <a:prstGeom prst="roundRect">
                <a:avLst>
                  <a:gd name="adj" fmla="val 16667"/>
                </a:avLst>
              </a:prstGeom>
              <a:solidFill>
                <a:srgbClr val="80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21" name="Text Box 6"/>
              <p:cNvSpPr txBox="1">
                <a:spLocks noChangeArrowheads="1"/>
              </p:cNvSpPr>
              <p:nvPr/>
            </p:nvSpPr>
            <p:spPr bwMode="auto">
              <a:xfrm>
                <a:off x="816" y="2808"/>
                <a:ext cx="1200" cy="330"/>
              </a:xfrm>
              <a:prstGeom prst="rect">
                <a:avLst/>
              </a:prstGeom>
              <a:solidFill>
                <a:srgbClr val="80000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cs-CZ" sz="2400">
                    <a:solidFill>
                      <a:schemeClr val="bg1"/>
                    </a:solidFill>
                    <a:latin typeface="Tahoma" pitchFamily="34" charset="0"/>
                    <a:cs typeface="Tahoma" pitchFamily="34" charset="0"/>
                  </a:rPr>
                  <a:t>server</a:t>
                </a:r>
                <a:endParaRPr lang="cs-CZ" b="0">
                  <a:solidFill>
                    <a:schemeClr val="bg1"/>
                  </a:solidFill>
                  <a:latin typeface="Arial" charset="0"/>
                </a:endParaRPr>
              </a:p>
            </p:txBody>
          </p:sp>
        </p:grpSp>
        <p:sp>
          <p:nvSpPr>
            <p:cNvPr id="22" name="Line 4"/>
            <p:cNvSpPr>
              <a:spLocks noChangeShapeType="1"/>
            </p:cNvSpPr>
            <p:nvPr/>
          </p:nvSpPr>
          <p:spPr bwMode="auto">
            <a:xfrm>
              <a:off x="2908300" y="4962525"/>
              <a:ext cx="1524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err="1" smtClean="0"/>
              <a:t>MySQL</a:t>
            </a:r>
            <a:r>
              <a:rPr lang="cs-CZ" smtClean="0"/>
              <a:t> - Klient/Server Model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Server – </a:t>
            </a:r>
            <a:r>
              <a:rPr lang="cs-CZ" sz="2400" smtClean="0"/>
              <a:t>centrální systém řízení báze dat</a:t>
            </a:r>
            <a:endParaRPr lang="en-US" sz="2400" smtClean="0"/>
          </a:p>
          <a:p>
            <a:r>
              <a:rPr lang="cs-CZ" sz="2400" smtClean="0"/>
              <a:t>K</a:t>
            </a:r>
            <a:r>
              <a:rPr lang="en-US" sz="2400" err="1" smtClean="0"/>
              <a:t>lient</a:t>
            </a:r>
            <a:r>
              <a:rPr lang="en-US" sz="2400" smtClean="0"/>
              <a:t> –</a:t>
            </a:r>
            <a:r>
              <a:rPr lang="cs-CZ" sz="2400" smtClean="0"/>
              <a:t> aplikace s přístupem k datům na serveru</a:t>
            </a:r>
            <a:endParaRPr lang="cs-CZ" sz="2400"/>
          </a:p>
        </p:txBody>
      </p:sp>
      <p:pic>
        <p:nvPicPr>
          <p:cNvPr id="1730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7524" y="3139078"/>
            <a:ext cx="6848852" cy="32422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Technologie LAMP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2060848"/>
            <a:ext cx="7920038" cy="4114800"/>
          </a:xfrm>
        </p:spPr>
        <p:txBody>
          <a:bodyPr/>
          <a:lstStyle/>
          <a:p>
            <a:r>
              <a:rPr lang="cs-CZ" sz="2800" b="1" smtClean="0">
                <a:solidFill>
                  <a:srgbClr val="C00000"/>
                </a:solidFill>
              </a:rPr>
              <a:t>L</a:t>
            </a:r>
            <a:r>
              <a:rPr lang="cs-CZ" sz="2800" smtClean="0"/>
              <a:t>inux</a:t>
            </a:r>
          </a:p>
          <a:p>
            <a:pPr lvl="1"/>
            <a:r>
              <a:rPr lang="cs-CZ" sz="2400" i="1" smtClean="0"/>
              <a:t>Operační systém</a:t>
            </a:r>
          </a:p>
          <a:p>
            <a:r>
              <a:rPr lang="cs-CZ" sz="2800" b="1" err="1" smtClean="0">
                <a:solidFill>
                  <a:srgbClr val="C00000"/>
                </a:solidFill>
              </a:rPr>
              <a:t>A</a:t>
            </a:r>
            <a:r>
              <a:rPr lang="cs-CZ" sz="2800" err="1" smtClean="0"/>
              <a:t>pache</a:t>
            </a:r>
            <a:endParaRPr lang="cs-CZ" sz="2800" smtClean="0"/>
          </a:p>
          <a:p>
            <a:pPr lvl="1"/>
            <a:r>
              <a:rPr lang="cs-CZ" sz="2400" i="1" smtClean="0"/>
              <a:t>Web server</a:t>
            </a:r>
          </a:p>
          <a:p>
            <a:r>
              <a:rPr lang="cs-CZ" sz="2800" b="1" err="1" smtClean="0">
                <a:solidFill>
                  <a:srgbClr val="C00000"/>
                </a:solidFill>
              </a:rPr>
              <a:t>M</a:t>
            </a:r>
            <a:r>
              <a:rPr lang="cs-CZ" sz="2800" err="1" smtClean="0"/>
              <a:t>ySQL</a:t>
            </a:r>
            <a:endParaRPr lang="cs-CZ" sz="2800" smtClean="0"/>
          </a:p>
          <a:p>
            <a:pPr lvl="1"/>
            <a:r>
              <a:rPr lang="cs-CZ" sz="2400" i="1" smtClean="0"/>
              <a:t>Relační SŘBD</a:t>
            </a:r>
          </a:p>
          <a:p>
            <a:r>
              <a:rPr lang="cs-CZ" sz="2800" b="1" smtClean="0">
                <a:solidFill>
                  <a:srgbClr val="C00000"/>
                </a:solidFill>
              </a:rPr>
              <a:t>P</a:t>
            </a:r>
            <a:r>
              <a:rPr lang="cs-CZ" sz="2800" smtClean="0"/>
              <a:t>HP / </a:t>
            </a:r>
            <a:r>
              <a:rPr lang="cs-CZ" sz="2800" err="1" smtClean="0"/>
              <a:t>Perl</a:t>
            </a:r>
            <a:r>
              <a:rPr lang="cs-CZ" sz="2800" smtClean="0"/>
              <a:t> / Python</a:t>
            </a:r>
          </a:p>
          <a:p>
            <a:pPr lvl="1"/>
            <a:r>
              <a:rPr lang="cs-CZ" sz="2400" i="1" smtClean="0"/>
              <a:t>Programovací jazyk</a:t>
            </a:r>
          </a:p>
          <a:p>
            <a:r>
              <a:rPr lang="cs-CZ" sz="2800" smtClean="0"/>
              <a:t>V prostředí Windows LAMP -&gt; </a:t>
            </a:r>
            <a:r>
              <a:rPr lang="cs-CZ" sz="2800" b="1" smtClean="0">
                <a:solidFill>
                  <a:srgbClr val="C00000"/>
                </a:solidFill>
              </a:rPr>
              <a:t>W</a:t>
            </a:r>
            <a:r>
              <a:rPr lang="cs-CZ" sz="2800" smtClean="0"/>
              <a:t>AMP</a:t>
            </a:r>
            <a:endParaRPr lang="cs-CZ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Datové struktury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smtClean="0"/>
              <a:t>Lineární</a:t>
            </a:r>
            <a:r>
              <a:rPr lang="cs-CZ" smtClean="0"/>
              <a:t> (sekvenční) struktura</a:t>
            </a:r>
          </a:p>
          <a:p>
            <a:r>
              <a:rPr lang="cs-CZ" b="1" smtClean="0"/>
              <a:t>Stromová</a:t>
            </a:r>
            <a:r>
              <a:rPr lang="cs-CZ" smtClean="0"/>
              <a:t> (hierarchická)</a:t>
            </a:r>
          </a:p>
          <a:p>
            <a:r>
              <a:rPr lang="cs-CZ" b="1" smtClean="0"/>
              <a:t>Síťová</a:t>
            </a:r>
            <a:r>
              <a:rPr lang="cs-CZ" smtClean="0"/>
              <a:t> struktura</a:t>
            </a:r>
          </a:p>
          <a:p>
            <a:r>
              <a:rPr lang="cs-CZ" b="1" smtClean="0"/>
              <a:t>Relační</a:t>
            </a:r>
            <a:r>
              <a:rPr lang="cs-CZ" smtClean="0"/>
              <a:t> struktura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TTV_hneda">
  <a:themeElements>
    <a:clrScheme name="KITTV_hneda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KITTV_hned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ITTV_hneda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TV_hneda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TTV_hneda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TV_hneda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TV_hneda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TTV_hneda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KITTV_hneda</Template>
  <TotalTime>1827</TotalTime>
  <Words>680</Words>
  <Application>Microsoft Office PowerPoint</Application>
  <PresentationFormat>Předvádění na obrazovce (4:3)</PresentationFormat>
  <Paragraphs>146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KITTV_hneda</vt:lpstr>
      <vt:lpstr>Úvod do zpracování dat</vt:lpstr>
      <vt:lpstr>Vývoj zpracování dat</vt:lpstr>
      <vt:lpstr>Souborový přístup</vt:lpstr>
      <vt:lpstr>Databázový přístup</vt:lpstr>
      <vt:lpstr>Systém řízení báze dat – SŘBD </vt:lpstr>
      <vt:lpstr>SŘBD klient/server</vt:lpstr>
      <vt:lpstr>MySQL - Klient/Server Model</vt:lpstr>
      <vt:lpstr>Technologie LAMP</vt:lpstr>
      <vt:lpstr>Datové struktury</vt:lpstr>
      <vt:lpstr>Kritéria pro srovnávání efektivnosti datových struktur</vt:lpstr>
      <vt:lpstr>Lineární (sekvenční) struktura</vt:lpstr>
      <vt:lpstr>Stromová (hierarchická) struktura</vt:lpstr>
      <vt:lpstr>Síťová struktura</vt:lpstr>
      <vt:lpstr>Relační struktura</vt:lpstr>
      <vt:lpstr>Prvky relační struktury</vt:lpstr>
      <vt:lpstr>Relační struktura - příklad</vt:lpstr>
      <vt:lpstr>Relační struktura – klady / zápory</vt:lpstr>
      <vt:lpstr>Objektový model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zpracování dat</dc:title>
  <dc:creator>Josef Procházka</dc:creator>
  <cp:lastModifiedBy>student</cp:lastModifiedBy>
  <cp:revision>4</cp:revision>
  <dcterms:created xsi:type="dcterms:W3CDTF">2011-02-28T11:37:25Z</dcterms:created>
  <dcterms:modified xsi:type="dcterms:W3CDTF">2011-03-14T10:39:26Z</dcterms:modified>
</cp:coreProperties>
</file>