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62" r:id="rId2"/>
    <p:sldId id="263" r:id="rId3"/>
    <p:sldId id="264" r:id="rId4"/>
    <p:sldId id="265" r:id="rId5"/>
    <p:sldId id="266" r:id="rId6"/>
  </p:sldIdLst>
  <p:sldSz cx="9144000" cy="5143500" type="screen16x9"/>
  <p:notesSz cx="6858000" cy="9144000"/>
  <p:embeddedFontLst>
    <p:embeddedFont>
      <p:font typeface="Source Code Pro" panose="020B0604020202020204" charset="0"/>
      <p:regular r:id="rId8"/>
      <p:bold r:id="rId9"/>
      <p:italic r:id="rId10"/>
      <p:boldItalic r:id="rId11"/>
    </p:embeddedFont>
    <p:embeddedFont>
      <p:font typeface="Amatic SC" panose="020B0604020202020204" charset="-79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8E29FF3-A619-4CCC-BDE0-9C35A2B551E0}">
  <a:tblStyle styleId="{88E29FF3-A619-4CCC-BDE0-9C35A2B551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36697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bb072fc6fd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bb072fc6fd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2488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bb072fc6fd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bb072fc6fd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9186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bb072fc6fd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bb072fc6fd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5513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bb072fc6fd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bb072fc6fd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6391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bb072fc6fd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bb072fc6fd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382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ec.europa.eu/sites/default/files/document-library-docs/selfie-all-questions-oct21_c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Autoevaluační nástroje</a:t>
            </a: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53241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/>
              <a:t>Profil Škola21</a:t>
            </a:r>
            <a:endParaRPr b="1"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29 indikátorů, začleňování IKT do života školy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plánování a nastavení digitální strategie školy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lt2"/>
                </a:solidFill>
              </a:rPr>
              <a:t>Profil Učitel21</a:t>
            </a:r>
            <a:endParaRPr b="1"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kompetence pedagogoů</a:t>
            </a:r>
            <a:endParaRPr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DigCompEDU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lt2"/>
                </a:solidFill>
              </a:rPr>
              <a:t>Selfie školy</a:t>
            </a:r>
            <a:endParaRPr b="1"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sbírání názorů</a:t>
            </a:r>
            <a:endParaRPr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jednoduchá hodnotící stupnice 1-5</a:t>
            </a:r>
            <a:endParaRPr>
              <a:solidFill>
                <a:schemeClr val="lt2"/>
              </a:solidFill>
            </a:endParaRPr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98225" y="1909300"/>
            <a:ext cx="3203399" cy="22740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Autoevaluační nástroje</a:t>
            </a:r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53241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lt2"/>
                </a:solidFill>
              </a:rPr>
              <a:t>Profil Škola21</a:t>
            </a:r>
            <a:endParaRPr b="1"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29 indikátorů, začleňování IKT do života školy</a:t>
            </a:r>
            <a:endParaRPr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plánování a nastavení digitální strategie školy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/>
              <a:t>Profil Učitel21</a:t>
            </a:r>
            <a:endParaRPr b="1"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kompetence pedagogů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DigCompEDU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lt2"/>
                </a:solidFill>
              </a:rPr>
              <a:t>Selfie školy</a:t>
            </a:r>
            <a:endParaRPr b="1"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sbírání názorů</a:t>
            </a:r>
            <a:endParaRPr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jednoduchá hodnotící stupnice 1-5</a:t>
            </a:r>
            <a:endParaRPr>
              <a:solidFill>
                <a:schemeClr val="lt2"/>
              </a:solidFill>
            </a:endParaRPr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8200" y="1658125"/>
            <a:ext cx="3203400" cy="22846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6875" y="100450"/>
            <a:ext cx="7071100" cy="504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Autoevaluační nástroje</a:t>
            </a:r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53241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lt2"/>
                </a:solidFill>
              </a:rPr>
              <a:t>Profil Škola21</a:t>
            </a:r>
            <a:endParaRPr b="1"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29 indikátorů, začleňování IKT do života školy</a:t>
            </a:r>
            <a:endParaRPr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plánování a nastavení digitální strategie školy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lt2"/>
                </a:solidFill>
              </a:rPr>
              <a:t>Profil Učitel21</a:t>
            </a:r>
            <a:endParaRPr b="1"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kompetence pedagogoů</a:t>
            </a:r>
            <a:endParaRPr>
              <a:solidFill>
                <a:schemeClr val="lt2"/>
              </a:solidFill>
            </a:endParaRPr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Char char="-"/>
            </a:pPr>
            <a:r>
              <a:rPr lang="cs">
                <a:solidFill>
                  <a:schemeClr val="lt2"/>
                </a:solidFill>
              </a:rPr>
              <a:t>DigCompEDU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/>
              <a:t>Selfie školy</a:t>
            </a:r>
            <a:endParaRPr b="1"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sbírání názorů</a:t>
            </a:r>
            <a:endParaRPr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jednoduchá hodnotící stupnice 1-5</a:t>
            </a:r>
            <a:endParaRPr/>
          </a:p>
        </p:txBody>
      </p:sp>
      <p:pic>
        <p:nvPicPr>
          <p:cNvPr id="113" name="Google Shape;11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7625" y="743950"/>
            <a:ext cx="2994680" cy="374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Selfie školy</a:t>
            </a:r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8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kategorie</a:t>
            </a:r>
            <a:endParaRPr/>
          </a:p>
          <a:p>
            <a:pPr marL="457200" lvl="0" indent="-308610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vedení (digitální strategie, metody výuky, digitální technologie, pravidla a autorská práva)</a:t>
            </a: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spolupráce a vytváření sítí (kultura spolupráce, komunikace a sdílení, efektivní učení)</a:t>
            </a: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infrastruktura a vybavení (HW, SW, prostor, podpora, digitální propast)</a:t>
            </a: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profesní rozvoj (investice do zaměstnanců, sdílení zkušeností)</a:t>
            </a: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podpora a prostředky (online zdroje, vytváření zdrojů, používání virtuálních prostředí, komunikace)</a:t>
            </a: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výuka a studium (přizpůsobení výuky potřebám, podpora kreativity, zapojení, spolupráce, mezioborové projekty)</a:t>
            </a: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postupy hodnocení (včasná zpětná vazba, sebereflexe, digitální hodnocení, dokumentace učiva)</a:t>
            </a:r>
            <a:endParaRPr/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Žáci a digitální technologie (bezpečná práce, ověřování informací, autorská práva, vytváření digitálního obsahu, programování, řešení technických problému, komunikace a sdílení)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https://education.ec.europa.eu/sites/default/files/document-library-docs/selfie-all-questions-oct21_cs.pdf</a:t>
            </a:r>
            <a:r>
              <a:rPr lang="cs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Předvádění na obrazovce (16:9)</PresentationFormat>
  <Paragraphs>41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Source Code Pro</vt:lpstr>
      <vt:lpstr>Amatic SC</vt:lpstr>
      <vt:lpstr>Beach Day</vt:lpstr>
      <vt:lpstr>Autoevaluační nástroje</vt:lpstr>
      <vt:lpstr>Autoevaluační nástroje</vt:lpstr>
      <vt:lpstr>Prezentace aplikace PowerPoint</vt:lpstr>
      <vt:lpstr>Autoevaluační nástroje</vt:lpstr>
      <vt:lpstr>Selfie školy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Autoevaluační nástroje</dc:title>
  <dc:creator>student</dc:creator>
  <cp:lastModifiedBy>Účet Microsoft</cp:lastModifiedBy>
  <cp:revision>1</cp:revision>
  <dcterms:modified xsi:type="dcterms:W3CDTF">2023-03-01T15:08:08Z</dcterms:modified>
</cp:coreProperties>
</file>