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7" r:id="rId8"/>
    <p:sldId id="273" r:id="rId9"/>
    <p:sldId id="274" r:id="rId10"/>
    <p:sldId id="275" r:id="rId11"/>
    <p:sldId id="278" r:id="rId12"/>
    <p:sldId id="285" r:id="rId13"/>
    <p:sldId id="279" r:id="rId14"/>
    <p:sldId id="280" r:id="rId15"/>
    <p:sldId id="281" r:id="rId16"/>
    <p:sldId id="282" r:id="rId17"/>
    <p:sldId id="286" r:id="rId18"/>
    <p:sldId id="284" r:id="rId19"/>
    <p:sldId id="287" r:id="rId20"/>
    <p:sldId id="288" r:id="rId21"/>
    <p:sldId id="283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50 w 2123"/>
                <a:gd name="T1" fmla="*/ 598 h 1696"/>
                <a:gd name="T2" fmla="*/ 514 w 2123"/>
                <a:gd name="T3" fmla="*/ 391 h 1696"/>
                <a:gd name="T4" fmla="*/ 640 w 2123"/>
                <a:gd name="T5" fmla="*/ 227 h 1696"/>
                <a:gd name="T6" fmla="*/ 877 w 2123"/>
                <a:gd name="T7" fmla="*/ 337 h 1696"/>
                <a:gd name="T8" fmla="*/ 1154 w 2123"/>
                <a:gd name="T9" fmla="*/ 497 h 1696"/>
                <a:gd name="T10" fmla="*/ 1408 w 2123"/>
                <a:gd name="T11" fmla="*/ 635 h 1696"/>
                <a:gd name="T12" fmla="*/ 1710 w 2123"/>
                <a:gd name="T13" fmla="*/ 778 h 1696"/>
                <a:gd name="T14" fmla="*/ 1788 w 2123"/>
                <a:gd name="T15" fmla="*/ 809 h 1696"/>
                <a:gd name="T16" fmla="*/ 1745 w 2123"/>
                <a:gd name="T17" fmla="*/ 775 h 1696"/>
                <a:gd name="T18" fmla="*/ 1341 w 2123"/>
                <a:gd name="T19" fmla="*/ 573 h 1696"/>
                <a:gd name="T20" fmla="*/ 1033 w 2123"/>
                <a:gd name="T21" fmla="*/ 391 h 1696"/>
                <a:gd name="T22" fmla="*/ 683 w 2123"/>
                <a:gd name="T23" fmla="*/ 188 h 1696"/>
                <a:gd name="T24" fmla="*/ 949 w 2123"/>
                <a:gd name="T25" fmla="*/ 178 h 1696"/>
                <a:gd name="T26" fmla="*/ 1221 w 2123"/>
                <a:gd name="T27" fmla="*/ 182 h 1696"/>
                <a:gd name="T28" fmla="*/ 1534 w 2123"/>
                <a:gd name="T29" fmla="*/ 154 h 1696"/>
                <a:gd name="T30" fmla="*/ 2014 w 2123"/>
                <a:gd name="T31" fmla="*/ 112 h 1696"/>
                <a:gd name="T32" fmla="*/ 1970 w 2123"/>
                <a:gd name="T33" fmla="*/ 99 h 1696"/>
                <a:gd name="T34" fmla="*/ 1463 w 2123"/>
                <a:gd name="T35" fmla="*/ 148 h 1696"/>
                <a:gd name="T36" fmla="*/ 1148 w 2123"/>
                <a:gd name="T37" fmla="*/ 157 h 1696"/>
                <a:gd name="T38" fmla="*/ 719 w 2123"/>
                <a:gd name="T39" fmla="*/ 148 h 1696"/>
                <a:gd name="T40" fmla="*/ 779 w 2123"/>
                <a:gd name="T41" fmla="*/ 131 h 1696"/>
                <a:gd name="T42" fmla="*/ 1082 w 2123"/>
                <a:gd name="T43" fmla="*/ 0 h 1696"/>
                <a:gd name="T44" fmla="*/ 1033 w 2123"/>
                <a:gd name="T45" fmla="*/ 18 h 1696"/>
                <a:gd name="T46" fmla="*/ 960 w 2123"/>
                <a:gd name="T47" fmla="*/ 48 h 1696"/>
                <a:gd name="T48" fmla="*/ 815 w 2123"/>
                <a:gd name="T49" fmla="*/ 110 h 1696"/>
                <a:gd name="T50" fmla="*/ 640 w 2123"/>
                <a:gd name="T51" fmla="*/ 161 h 1696"/>
                <a:gd name="T52" fmla="*/ 604 w 2123"/>
                <a:gd name="T53" fmla="*/ 206 h 1696"/>
                <a:gd name="T54" fmla="*/ 287 w 2123"/>
                <a:gd name="T55" fmla="*/ 337 h 1696"/>
                <a:gd name="T56" fmla="*/ 0 w 2123"/>
                <a:gd name="T57" fmla="*/ 415 h 1696"/>
                <a:gd name="T58" fmla="*/ 0 w 2123"/>
                <a:gd name="T59" fmla="*/ 419 h 1696"/>
                <a:gd name="T60" fmla="*/ 0 w 2123"/>
                <a:gd name="T61" fmla="*/ 439 h 1696"/>
                <a:gd name="T62" fmla="*/ 284 w 2123"/>
                <a:gd name="T63" fmla="*/ 363 h 1696"/>
                <a:gd name="T64" fmla="*/ 562 w 2123"/>
                <a:gd name="T65" fmla="*/ 246 h 1696"/>
                <a:gd name="T66" fmla="*/ 479 w 2123"/>
                <a:gd name="T67" fmla="*/ 384 h 1696"/>
                <a:gd name="T68" fmla="*/ 496 w 2123"/>
                <a:gd name="T69" fmla="*/ 569 h 1696"/>
                <a:gd name="T70" fmla="*/ 440 w 2123"/>
                <a:gd name="T71" fmla="*/ 668 h 1696"/>
                <a:gd name="T72" fmla="*/ 309 w 2123"/>
                <a:gd name="T73" fmla="*/ 848 h 1696"/>
                <a:gd name="T74" fmla="*/ 303 w 2123"/>
                <a:gd name="T75" fmla="*/ 970 h 1696"/>
                <a:gd name="T76" fmla="*/ 309 w 2123"/>
                <a:gd name="T77" fmla="*/ 970 h 1696"/>
                <a:gd name="T78" fmla="*/ 327 w 2123"/>
                <a:gd name="T79" fmla="*/ 889 h 1696"/>
                <a:gd name="T80" fmla="*/ 550 w 2123"/>
                <a:gd name="T81" fmla="*/ 598 h 1696"/>
                <a:gd name="T82" fmla="*/ 550 w 2123"/>
                <a:gd name="T83" fmla="*/ 598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33 w 969"/>
                <a:gd name="T1" fmla="*/ 1216 h 1192"/>
                <a:gd name="T2" fmla="*/ 510 w 969"/>
                <a:gd name="T3" fmla="*/ 1222 h 1192"/>
                <a:gd name="T4" fmla="*/ 600 w 969"/>
                <a:gd name="T5" fmla="*/ 1180 h 1192"/>
                <a:gd name="T6" fmla="*/ 843 w 969"/>
                <a:gd name="T7" fmla="*/ 1115 h 1192"/>
                <a:gd name="T8" fmla="*/ 973 w 969"/>
                <a:gd name="T9" fmla="*/ 1085 h 1192"/>
                <a:gd name="T10" fmla="*/ 789 w 969"/>
                <a:gd name="T11" fmla="*/ 1016 h 1192"/>
                <a:gd name="T12" fmla="*/ 576 w 969"/>
                <a:gd name="T13" fmla="*/ 973 h 1192"/>
                <a:gd name="T14" fmla="*/ 207 w 969"/>
                <a:gd name="T15" fmla="*/ 991 h 1192"/>
                <a:gd name="T16" fmla="*/ 309 w 969"/>
                <a:gd name="T17" fmla="*/ 913 h 1192"/>
                <a:gd name="T18" fmla="*/ 516 w 969"/>
                <a:gd name="T19" fmla="*/ 823 h 1192"/>
                <a:gd name="T20" fmla="*/ 724 w 969"/>
                <a:gd name="T21" fmla="*/ 691 h 1192"/>
                <a:gd name="T22" fmla="*/ 730 w 969"/>
                <a:gd name="T23" fmla="*/ 691 h 1192"/>
                <a:gd name="T24" fmla="*/ 742 w 969"/>
                <a:gd name="T25" fmla="*/ 685 h 1192"/>
                <a:gd name="T26" fmla="*/ 783 w 969"/>
                <a:gd name="T27" fmla="*/ 667 h 1192"/>
                <a:gd name="T28" fmla="*/ 807 w 969"/>
                <a:gd name="T29" fmla="*/ 661 h 1192"/>
                <a:gd name="T30" fmla="*/ 819 w 969"/>
                <a:gd name="T31" fmla="*/ 649 h 1192"/>
                <a:gd name="T32" fmla="*/ 825 w 969"/>
                <a:gd name="T33" fmla="*/ 637 h 1192"/>
                <a:gd name="T34" fmla="*/ 819 w 969"/>
                <a:gd name="T35" fmla="*/ 631 h 1192"/>
                <a:gd name="T36" fmla="*/ 813 w 969"/>
                <a:gd name="T37" fmla="*/ 619 h 1192"/>
                <a:gd name="T38" fmla="*/ 813 w 969"/>
                <a:gd name="T39" fmla="*/ 585 h 1192"/>
                <a:gd name="T40" fmla="*/ 825 w 969"/>
                <a:gd name="T41" fmla="*/ 555 h 1192"/>
                <a:gd name="T42" fmla="*/ 837 w 969"/>
                <a:gd name="T43" fmla="*/ 525 h 1192"/>
                <a:gd name="T44" fmla="*/ 857 w 969"/>
                <a:gd name="T45" fmla="*/ 495 h 1192"/>
                <a:gd name="T46" fmla="*/ 873 w 969"/>
                <a:gd name="T47" fmla="*/ 465 h 1192"/>
                <a:gd name="T48" fmla="*/ 881 w 969"/>
                <a:gd name="T49" fmla="*/ 447 h 1192"/>
                <a:gd name="T50" fmla="*/ 889 w 969"/>
                <a:gd name="T51" fmla="*/ 441 h 1192"/>
                <a:gd name="T52" fmla="*/ 889 w 969"/>
                <a:gd name="T53" fmla="*/ 357 h 1192"/>
                <a:gd name="T54" fmla="*/ 889 w 969"/>
                <a:gd name="T55" fmla="*/ 351 h 1192"/>
                <a:gd name="T56" fmla="*/ 895 w 969"/>
                <a:gd name="T57" fmla="*/ 345 h 1192"/>
                <a:gd name="T58" fmla="*/ 913 w 969"/>
                <a:gd name="T59" fmla="*/ 315 h 1192"/>
                <a:gd name="T60" fmla="*/ 925 w 969"/>
                <a:gd name="T61" fmla="*/ 279 h 1192"/>
                <a:gd name="T62" fmla="*/ 937 w 969"/>
                <a:gd name="T63" fmla="*/ 249 h 1192"/>
                <a:gd name="T64" fmla="*/ 943 w 969"/>
                <a:gd name="T65" fmla="*/ 237 h 1192"/>
                <a:gd name="T66" fmla="*/ 949 w 969"/>
                <a:gd name="T67" fmla="*/ 225 h 1192"/>
                <a:gd name="T68" fmla="*/ 967 w 969"/>
                <a:gd name="T69" fmla="*/ 173 h 1192"/>
                <a:gd name="T70" fmla="*/ 985 w 969"/>
                <a:gd name="T71" fmla="*/ 137 h 1192"/>
                <a:gd name="T72" fmla="*/ 991 w 969"/>
                <a:gd name="T73" fmla="*/ 125 h 1192"/>
                <a:gd name="T74" fmla="*/ 991 w 969"/>
                <a:gd name="T75" fmla="*/ 119 h 1192"/>
                <a:gd name="T76" fmla="*/ 1009 w 969"/>
                <a:gd name="T77" fmla="*/ 0 h 1192"/>
                <a:gd name="T78" fmla="*/ 985 w 969"/>
                <a:gd name="T79" fmla="*/ 47 h 1192"/>
                <a:gd name="T80" fmla="*/ 813 w 969"/>
                <a:gd name="T81" fmla="*/ 113 h 1192"/>
                <a:gd name="T82" fmla="*/ 736 w 969"/>
                <a:gd name="T83" fmla="*/ 161 h 1192"/>
                <a:gd name="T84" fmla="*/ 480 w 969"/>
                <a:gd name="T85" fmla="*/ 243 h 1192"/>
                <a:gd name="T86" fmla="*/ 291 w 969"/>
                <a:gd name="T87" fmla="*/ 297 h 1192"/>
                <a:gd name="T88" fmla="*/ 183 w 969"/>
                <a:gd name="T89" fmla="*/ 303 h 1192"/>
                <a:gd name="T90" fmla="*/ 12 w 969"/>
                <a:gd name="T91" fmla="*/ 495 h 1192"/>
                <a:gd name="T92" fmla="*/ 0 w 969"/>
                <a:gd name="T93" fmla="*/ 519 h 1192"/>
                <a:gd name="T94" fmla="*/ 0 w 969"/>
                <a:gd name="T95" fmla="*/ 1216 h 1192"/>
                <a:gd name="T96" fmla="*/ 96 w 969"/>
                <a:gd name="T97" fmla="*/ 1210 h 1192"/>
                <a:gd name="T98" fmla="*/ 333 w 969"/>
                <a:gd name="T99" fmla="*/ 1216 h 1192"/>
                <a:gd name="T100" fmla="*/ 333 w 969"/>
                <a:gd name="T101" fmla="*/ 121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74 w 2176"/>
                <a:gd name="T1" fmla="*/ 787 h 1505"/>
                <a:gd name="T2" fmla="*/ 1240 w 2176"/>
                <a:gd name="T3" fmla="*/ 1255 h 1505"/>
                <a:gd name="T4" fmla="*/ 996 w 2176"/>
                <a:gd name="T5" fmla="*/ 1213 h 1505"/>
                <a:gd name="T6" fmla="*/ 753 w 2176"/>
                <a:gd name="T7" fmla="*/ 1147 h 1505"/>
                <a:gd name="T8" fmla="*/ 462 w 2176"/>
                <a:gd name="T9" fmla="*/ 1129 h 1505"/>
                <a:gd name="T10" fmla="*/ 0 w 2176"/>
                <a:gd name="T11" fmla="*/ 1099 h 1505"/>
                <a:gd name="T12" fmla="*/ 30 w 2176"/>
                <a:gd name="T13" fmla="*/ 1135 h 1505"/>
                <a:gd name="T14" fmla="*/ 516 w 2176"/>
                <a:gd name="T15" fmla="*/ 1153 h 1505"/>
                <a:gd name="T16" fmla="*/ 807 w 2176"/>
                <a:gd name="T17" fmla="*/ 1207 h 1505"/>
                <a:gd name="T18" fmla="*/ 1180 w 2176"/>
                <a:gd name="T19" fmla="*/ 1331 h 1505"/>
                <a:gd name="T20" fmla="*/ 1115 w 2176"/>
                <a:gd name="T21" fmla="*/ 1349 h 1505"/>
                <a:gd name="T22" fmla="*/ 741 w 2176"/>
                <a:gd name="T23" fmla="*/ 1535 h 1505"/>
                <a:gd name="T24" fmla="*/ 795 w 2176"/>
                <a:gd name="T25" fmla="*/ 1511 h 1505"/>
                <a:gd name="T26" fmla="*/ 901 w 2176"/>
                <a:gd name="T27" fmla="*/ 1469 h 1505"/>
                <a:gd name="T28" fmla="*/ 1062 w 2176"/>
                <a:gd name="T29" fmla="*/ 1385 h 1505"/>
                <a:gd name="T30" fmla="*/ 1264 w 2176"/>
                <a:gd name="T31" fmla="*/ 1325 h 1505"/>
                <a:gd name="T32" fmla="*/ 1317 w 2176"/>
                <a:gd name="T33" fmla="*/ 1243 h 1505"/>
                <a:gd name="T34" fmla="*/ 1702 w 2176"/>
                <a:gd name="T35" fmla="*/ 1063 h 1505"/>
                <a:gd name="T36" fmla="*/ 2011 w 2176"/>
                <a:gd name="T37" fmla="*/ 973 h 1505"/>
                <a:gd name="T38" fmla="*/ 2266 w 2176"/>
                <a:gd name="T39" fmla="*/ 841 h 1505"/>
                <a:gd name="T40" fmla="*/ 2041 w 2176"/>
                <a:gd name="T41" fmla="*/ 931 h 1505"/>
                <a:gd name="T42" fmla="*/ 1726 w 2176"/>
                <a:gd name="T43" fmla="*/ 1009 h 1505"/>
                <a:gd name="T44" fmla="*/ 1399 w 2176"/>
                <a:gd name="T45" fmla="*/ 1171 h 1505"/>
                <a:gd name="T46" fmla="*/ 1561 w 2176"/>
                <a:gd name="T47" fmla="*/ 925 h 1505"/>
                <a:gd name="T48" fmla="*/ 1690 w 2176"/>
                <a:gd name="T49" fmla="*/ 555 h 1505"/>
                <a:gd name="T50" fmla="*/ 1810 w 2176"/>
                <a:gd name="T51" fmla="*/ 382 h 1505"/>
                <a:gd name="T52" fmla="*/ 2059 w 2176"/>
                <a:gd name="T53" fmla="*/ 60 h 1505"/>
                <a:gd name="T54" fmla="*/ 2086 w 2176"/>
                <a:gd name="T55" fmla="*/ 0 h 1505"/>
                <a:gd name="T56" fmla="*/ 2053 w 2176"/>
                <a:gd name="T57" fmla="*/ 0 h 1505"/>
                <a:gd name="T58" fmla="*/ 1666 w 2176"/>
                <a:gd name="T59" fmla="*/ 490 h 1505"/>
                <a:gd name="T60" fmla="*/ 1537 w 2176"/>
                <a:gd name="T61" fmla="*/ 907 h 1505"/>
                <a:gd name="T62" fmla="*/ 1305 w 2176"/>
                <a:gd name="T63" fmla="*/ 1195 h 1505"/>
                <a:gd name="T64" fmla="*/ 1180 w 2176"/>
                <a:gd name="T65" fmla="*/ 925 h 1505"/>
                <a:gd name="T66" fmla="*/ 1050 w 2176"/>
                <a:gd name="T67" fmla="*/ 550 h 1505"/>
                <a:gd name="T68" fmla="*/ 925 w 2176"/>
                <a:gd name="T69" fmla="*/ 222 h 1505"/>
                <a:gd name="T70" fmla="*/ 819 w 2176"/>
                <a:gd name="T71" fmla="*/ 0 h 1505"/>
                <a:gd name="T72" fmla="*/ 783 w 2176"/>
                <a:gd name="T73" fmla="*/ 0 h 1505"/>
                <a:gd name="T74" fmla="*/ 943 w 2176"/>
                <a:gd name="T75" fmla="*/ 364 h 1505"/>
                <a:gd name="T76" fmla="*/ 1074 w 2176"/>
                <a:gd name="T77" fmla="*/ 787 h 1505"/>
                <a:gd name="T78" fmla="*/ 1074 w 2176"/>
                <a:gd name="T79" fmla="*/ 78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71 w 813"/>
                <a:gd name="T1" fmla="*/ 574 h 804"/>
                <a:gd name="T2" fmla="*/ 339 w 813"/>
                <a:gd name="T3" fmla="*/ 448 h 804"/>
                <a:gd name="T4" fmla="*/ 666 w 813"/>
                <a:gd name="T5" fmla="*/ 226 h 804"/>
                <a:gd name="T6" fmla="*/ 843 w 813"/>
                <a:gd name="T7" fmla="*/ 0 h 804"/>
                <a:gd name="T8" fmla="*/ 705 w 813"/>
                <a:gd name="T9" fmla="*/ 150 h 804"/>
                <a:gd name="T10" fmla="*/ 154 w 813"/>
                <a:gd name="T11" fmla="*/ 514 h 804"/>
                <a:gd name="T12" fmla="*/ 0 w 813"/>
                <a:gd name="T13" fmla="*/ 752 h 804"/>
                <a:gd name="T14" fmla="*/ 0 w 813"/>
                <a:gd name="T15" fmla="*/ 824 h 804"/>
                <a:gd name="T16" fmla="*/ 171 w 813"/>
                <a:gd name="T17" fmla="*/ 574 h 804"/>
                <a:gd name="T18" fmla="*/ 171 w 813"/>
                <a:gd name="T19" fmla="*/ 57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80 w 759"/>
                <a:gd name="T1" fmla="*/ 66 h 107"/>
                <a:gd name="T2" fmla="*/ 789 w 759"/>
                <a:gd name="T3" fmla="*/ 0 h 107"/>
                <a:gd name="T4" fmla="*/ 516 w 759"/>
                <a:gd name="T5" fmla="*/ 36 h 107"/>
                <a:gd name="T6" fmla="*/ 14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80 w 759"/>
                <a:gd name="T15" fmla="*/ 66 h 107"/>
                <a:gd name="T16" fmla="*/ 48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47 w 3169"/>
                <a:gd name="T1" fmla="*/ 249 h 743"/>
                <a:gd name="T2" fmla="*/ 1804 w 3169"/>
                <a:gd name="T3" fmla="*/ 243 h 743"/>
                <a:gd name="T4" fmla="*/ 2177 w 3169"/>
                <a:gd name="T5" fmla="*/ 261 h 743"/>
                <a:gd name="T6" fmla="*/ 2609 w 3169"/>
                <a:gd name="T7" fmla="*/ 243 h 743"/>
                <a:gd name="T8" fmla="*/ 3299 w 3169"/>
                <a:gd name="T9" fmla="*/ 214 h 743"/>
                <a:gd name="T10" fmla="*/ 3245 w 3169"/>
                <a:gd name="T11" fmla="*/ 196 h 743"/>
                <a:gd name="T12" fmla="*/ 2522 w 3169"/>
                <a:gd name="T13" fmla="*/ 231 h 743"/>
                <a:gd name="T14" fmla="*/ 2084 w 3169"/>
                <a:gd name="T15" fmla="*/ 231 h 743"/>
                <a:gd name="T16" fmla="*/ 1519 w 3169"/>
                <a:gd name="T17" fmla="*/ 196 h 743"/>
                <a:gd name="T18" fmla="*/ 1606 w 3169"/>
                <a:gd name="T19" fmla="*/ 168 h 743"/>
                <a:gd name="T20" fmla="*/ 2124 w 3169"/>
                <a:gd name="T21" fmla="*/ 0 h 743"/>
                <a:gd name="T22" fmla="*/ 2041 w 3169"/>
                <a:gd name="T23" fmla="*/ 24 h 743"/>
                <a:gd name="T24" fmla="*/ 1916 w 3169"/>
                <a:gd name="T25" fmla="*/ 66 h 743"/>
                <a:gd name="T26" fmla="*/ 1672 w 3169"/>
                <a:gd name="T27" fmla="*/ 138 h 743"/>
                <a:gd name="T28" fmla="*/ 1398 w 3169"/>
                <a:gd name="T29" fmla="*/ 208 h 743"/>
                <a:gd name="T30" fmla="*/ 1318 w 3169"/>
                <a:gd name="T31" fmla="*/ 261 h 743"/>
                <a:gd name="T32" fmla="*/ 795 w 3169"/>
                <a:gd name="T33" fmla="*/ 423 h 743"/>
                <a:gd name="T34" fmla="*/ 345 w 3169"/>
                <a:gd name="T35" fmla="*/ 513 h 743"/>
                <a:gd name="T36" fmla="*/ 0 w 3169"/>
                <a:gd name="T37" fmla="*/ 637 h 743"/>
                <a:gd name="T38" fmla="*/ 309 w 3169"/>
                <a:gd name="T39" fmla="*/ 549 h 743"/>
                <a:gd name="T40" fmla="*/ 765 w 3169"/>
                <a:gd name="T41" fmla="*/ 459 h 743"/>
                <a:gd name="T42" fmla="*/ 1228 w 3169"/>
                <a:gd name="T43" fmla="*/ 321 h 743"/>
                <a:gd name="T44" fmla="*/ 1021 w 3169"/>
                <a:gd name="T45" fmla="*/ 501 h 743"/>
                <a:gd name="T46" fmla="*/ 907 w 3169"/>
                <a:gd name="T47" fmla="*/ 763 h 743"/>
                <a:gd name="T48" fmla="*/ 901 w 3169"/>
                <a:gd name="T49" fmla="*/ 763 h 743"/>
                <a:gd name="T50" fmla="*/ 973 w 3169"/>
                <a:gd name="T51" fmla="*/ 763 h 743"/>
                <a:gd name="T52" fmla="*/ 1062 w 3169"/>
                <a:gd name="T53" fmla="*/ 507 h 743"/>
                <a:gd name="T54" fmla="*/ 1348 w 3169"/>
                <a:gd name="T55" fmla="*/ 291 h 743"/>
                <a:gd name="T56" fmla="*/ 1592 w 3169"/>
                <a:gd name="T57" fmla="*/ 459 h 743"/>
                <a:gd name="T58" fmla="*/ 1841 w 3169"/>
                <a:gd name="T59" fmla="*/ 697 h 743"/>
                <a:gd name="T60" fmla="*/ 1934 w 3169"/>
                <a:gd name="T61" fmla="*/ 763 h 743"/>
                <a:gd name="T62" fmla="*/ 1999 w 3169"/>
                <a:gd name="T63" fmla="*/ 763 h 743"/>
                <a:gd name="T64" fmla="*/ 1762 w 3169"/>
                <a:gd name="T65" fmla="*/ 537 h 743"/>
                <a:gd name="T66" fmla="*/ 1447 w 3169"/>
                <a:gd name="T67" fmla="*/ 249 h 743"/>
                <a:gd name="T68" fmla="*/ 1447 w 3169"/>
                <a:gd name="T69" fmla="*/ 24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922 w 2153"/>
                <a:gd name="T1" fmla="*/ 871 h 1930"/>
                <a:gd name="T2" fmla="*/ 2017 w 2153"/>
                <a:gd name="T3" fmla="*/ 1039 h 1930"/>
                <a:gd name="T4" fmla="*/ 2141 w 2153"/>
                <a:gd name="T5" fmla="*/ 1188 h 1930"/>
                <a:gd name="T6" fmla="*/ 2207 w 2153"/>
                <a:gd name="T7" fmla="*/ 1276 h 1930"/>
                <a:gd name="T8" fmla="*/ 2243 w 2153"/>
                <a:gd name="T9" fmla="*/ 1324 h 1930"/>
                <a:gd name="T10" fmla="*/ 1969 w 2153"/>
                <a:gd name="T11" fmla="*/ 997 h 1930"/>
                <a:gd name="T12" fmla="*/ 1940 w 2153"/>
                <a:gd name="T13" fmla="*/ 949 h 1930"/>
                <a:gd name="T14" fmla="*/ 1860 w 2153"/>
                <a:gd name="T15" fmla="*/ 1270 h 1930"/>
                <a:gd name="T16" fmla="*/ 1846 w 2153"/>
                <a:gd name="T17" fmla="*/ 1516 h 1930"/>
                <a:gd name="T18" fmla="*/ 1898 w 2153"/>
                <a:gd name="T19" fmla="*/ 1946 h 1930"/>
                <a:gd name="T20" fmla="*/ 1867 w 2153"/>
                <a:gd name="T21" fmla="*/ 1970 h 1930"/>
                <a:gd name="T22" fmla="*/ 1819 w 2153"/>
                <a:gd name="T23" fmla="*/ 1564 h 1930"/>
                <a:gd name="T24" fmla="*/ 1798 w 2153"/>
                <a:gd name="T25" fmla="*/ 1318 h 1930"/>
                <a:gd name="T26" fmla="*/ 1839 w 2153"/>
                <a:gd name="T27" fmla="*/ 1105 h 1930"/>
                <a:gd name="T28" fmla="*/ 1846 w 2153"/>
                <a:gd name="T29" fmla="*/ 895 h 1930"/>
                <a:gd name="T30" fmla="*/ 1318 w 2153"/>
                <a:gd name="T31" fmla="*/ 1027 h 1930"/>
                <a:gd name="T32" fmla="*/ 860 w 2153"/>
                <a:gd name="T33" fmla="*/ 1152 h 1930"/>
                <a:gd name="T34" fmla="*/ 333 w 2153"/>
                <a:gd name="T35" fmla="*/ 1342 h 1930"/>
                <a:gd name="T36" fmla="*/ 18 w 2153"/>
                <a:gd name="T37" fmla="*/ 1450 h 1930"/>
                <a:gd name="T38" fmla="*/ 321 w 2153"/>
                <a:gd name="T39" fmla="*/ 1312 h 1930"/>
                <a:gd name="T40" fmla="*/ 712 w 2153"/>
                <a:gd name="T41" fmla="*/ 1164 h 1930"/>
                <a:gd name="T42" fmla="*/ 1062 w 2153"/>
                <a:gd name="T43" fmla="*/ 1057 h 1930"/>
                <a:gd name="T44" fmla="*/ 1471 w 2153"/>
                <a:gd name="T45" fmla="*/ 949 h 1930"/>
                <a:gd name="T46" fmla="*/ 1762 w 2153"/>
                <a:gd name="T47" fmla="*/ 835 h 1930"/>
                <a:gd name="T48" fmla="*/ 1393 w 2153"/>
                <a:gd name="T49" fmla="*/ 633 h 1930"/>
                <a:gd name="T50" fmla="*/ 901 w 2153"/>
                <a:gd name="T51" fmla="*/ 525 h 1930"/>
                <a:gd name="T52" fmla="*/ 237 w 2153"/>
                <a:gd name="T53" fmla="*/ 161 h 1930"/>
                <a:gd name="T54" fmla="*/ 0 w 2153"/>
                <a:gd name="T55" fmla="*/ 83 h 1930"/>
                <a:gd name="T56" fmla="*/ 339 w 2153"/>
                <a:gd name="T57" fmla="*/ 179 h 1930"/>
                <a:gd name="T58" fmla="*/ 742 w 2153"/>
                <a:gd name="T59" fmla="*/ 393 h 1930"/>
                <a:gd name="T60" fmla="*/ 973 w 2153"/>
                <a:gd name="T61" fmla="*/ 501 h 1930"/>
                <a:gd name="T62" fmla="*/ 1411 w 2153"/>
                <a:gd name="T63" fmla="*/ 603 h 1930"/>
                <a:gd name="T64" fmla="*/ 1720 w 2153"/>
                <a:gd name="T65" fmla="*/ 763 h 1930"/>
                <a:gd name="T66" fmla="*/ 1483 w 2153"/>
                <a:gd name="T67" fmla="*/ 471 h 1930"/>
                <a:gd name="T68" fmla="*/ 1340 w 2153"/>
                <a:gd name="T69" fmla="*/ 191 h 1930"/>
                <a:gd name="T70" fmla="*/ 1204 w 2153"/>
                <a:gd name="T71" fmla="*/ 0 h 1930"/>
                <a:gd name="T72" fmla="*/ 1399 w 2153"/>
                <a:gd name="T73" fmla="*/ 215 h 1930"/>
                <a:gd name="T74" fmla="*/ 1549 w 2153"/>
                <a:gd name="T75" fmla="*/ 495 h 1930"/>
                <a:gd name="T76" fmla="*/ 1819 w 2153"/>
                <a:gd name="T77" fmla="*/ 823 h 1930"/>
                <a:gd name="T78" fmla="*/ 1922 w 2153"/>
                <a:gd name="T79" fmla="*/ 871 h 1930"/>
                <a:gd name="T80" fmla="*/ 1922 w 2153"/>
                <a:gd name="T81" fmla="*/ 87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5019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019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01B33-2E4F-48F4-BC8E-3A85277DEE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92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07845-1378-48C4-A8AA-58F6797B24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831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063DD-3A8D-4024-818A-1AA17F14D4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2123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825EA-F1D8-4A12-A012-EF290903FD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902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53C43-8286-456B-920E-F3E389530C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9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C6CC1-6B99-4017-9CD1-25ADA7A909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026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F0E02-2801-4C9A-B996-24D433F25F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48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D6708-2323-45BB-AE55-15A0984C0A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33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A9B27-4B9D-4F82-A5AF-80B6CA3598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98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3B4CA-530B-44C9-A73C-9DB974C6EB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34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FB2D8-796F-4F39-B98F-F326F00692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40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CA429-74E4-4716-A16A-165C4EC81B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7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4915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50 w 2123"/>
                <a:gd name="T1" fmla="*/ 598 h 1696"/>
                <a:gd name="T2" fmla="*/ 514 w 2123"/>
                <a:gd name="T3" fmla="*/ 391 h 1696"/>
                <a:gd name="T4" fmla="*/ 640 w 2123"/>
                <a:gd name="T5" fmla="*/ 227 h 1696"/>
                <a:gd name="T6" fmla="*/ 877 w 2123"/>
                <a:gd name="T7" fmla="*/ 337 h 1696"/>
                <a:gd name="T8" fmla="*/ 1154 w 2123"/>
                <a:gd name="T9" fmla="*/ 497 h 1696"/>
                <a:gd name="T10" fmla="*/ 1408 w 2123"/>
                <a:gd name="T11" fmla="*/ 635 h 1696"/>
                <a:gd name="T12" fmla="*/ 1710 w 2123"/>
                <a:gd name="T13" fmla="*/ 778 h 1696"/>
                <a:gd name="T14" fmla="*/ 1788 w 2123"/>
                <a:gd name="T15" fmla="*/ 809 h 1696"/>
                <a:gd name="T16" fmla="*/ 1745 w 2123"/>
                <a:gd name="T17" fmla="*/ 775 h 1696"/>
                <a:gd name="T18" fmla="*/ 1341 w 2123"/>
                <a:gd name="T19" fmla="*/ 573 h 1696"/>
                <a:gd name="T20" fmla="*/ 1033 w 2123"/>
                <a:gd name="T21" fmla="*/ 391 h 1696"/>
                <a:gd name="T22" fmla="*/ 683 w 2123"/>
                <a:gd name="T23" fmla="*/ 188 h 1696"/>
                <a:gd name="T24" fmla="*/ 949 w 2123"/>
                <a:gd name="T25" fmla="*/ 178 h 1696"/>
                <a:gd name="T26" fmla="*/ 1221 w 2123"/>
                <a:gd name="T27" fmla="*/ 182 h 1696"/>
                <a:gd name="T28" fmla="*/ 1534 w 2123"/>
                <a:gd name="T29" fmla="*/ 154 h 1696"/>
                <a:gd name="T30" fmla="*/ 2014 w 2123"/>
                <a:gd name="T31" fmla="*/ 112 h 1696"/>
                <a:gd name="T32" fmla="*/ 1970 w 2123"/>
                <a:gd name="T33" fmla="*/ 99 h 1696"/>
                <a:gd name="T34" fmla="*/ 1463 w 2123"/>
                <a:gd name="T35" fmla="*/ 148 h 1696"/>
                <a:gd name="T36" fmla="*/ 1148 w 2123"/>
                <a:gd name="T37" fmla="*/ 157 h 1696"/>
                <a:gd name="T38" fmla="*/ 719 w 2123"/>
                <a:gd name="T39" fmla="*/ 148 h 1696"/>
                <a:gd name="T40" fmla="*/ 779 w 2123"/>
                <a:gd name="T41" fmla="*/ 131 h 1696"/>
                <a:gd name="T42" fmla="*/ 1082 w 2123"/>
                <a:gd name="T43" fmla="*/ 0 h 1696"/>
                <a:gd name="T44" fmla="*/ 1033 w 2123"/>
                <a:gd name="T45" fmla="*/ 18 h 1696"/>
                <a:gd name="T46" fmla="*/ 960 w 2123"/>
                <a:gd name="T47" fmla="*/ 48 h 1696"/>
                <a:gd name="T48" fmla="*/ 815 w 2123"/>
                <a:gd name="T49" fmla="*/ 110 h 1696"/>
                <a:gd name="T50" fmla="*/ 640 w 2123"/>
                <a:gd name="T51" fmla="*/ 161 h 1696"/>
                <a:gd name="T52" fmla="*/ 604 w 2123"/>
                <a:gd name="T53" fmla="*/ 206 h 1696"/>
                <a:gd name="T54" fmla="*/ 287 w 2123"/>
                <a:gd name="T55" fmla="*/ 337 h 1696"/>
                <a:gd name="T56" fmla="*/ 0 w 2123"/>
                <a:gd name="T57" fmla="*/ 415 h 1696"/>
                <a:gd name="T58" fmla="*/ 0 w 2123"/>
                <a:gd name="T59" fmla="*/ 419 h 1696"/>
                <a:gd name="T60" fmla="*/ 0 w 2123"/>
                <a:gd name="T61" fmla="*/ 439 h 1696"/>
                <a:gd name="T62" fmla="*/ 284 w 2123"/>
                <a:gd name="T63" fmla="*/ 363 h 1696"/>
                <a:gd name="T64" fmla="*/ 562 w 2123"/>
                <a:gd name="T65" fmla="*/ 246 h 1696"/>
                <a:gd name="T66" fmla="*/ 479 w 2123"/>
                <a:gd name="T67" fmla="*/ 384 h 1696"/>
                <a:gd name="T68" fmla="*/ 496 w 2123"/>
                <a:gd name="T69" fmla="*/ 569 h 1696"/>
                <a:gd name="T70" fmla="*/ 440 w 2123"/>
                <a:gd name="T71" fmla="*/ 668 h 1696"/>
                <a:gd name="T72" fmla="*/ 309 w 2123"/>
                <a:gd name="T73" fmla="*/ 848 h 1696"/>
                <a:gd name="T74" fmla="*/ 303 w 2123"/>
                <a:gd name="T75" fmla="*/ 970 h 1696"/>
                <a:gd name="T76" fmla="*/ 309 w 2123"/>
                <a:gd name="T77" fmla="*/ 970 h 1696"/>
                <a:gd name="T78" fmla="*/ 327 w 2123"/>
                <a:gd name="T79" fmla="*/ 889 h 1696"/>
                <a:gd name="T80" fmla="*/ 550 w 2123"/>
                <a:gd name="T81" fmla="*/ 598 h 1696"/>
                <a:gd name="T82" fmla="*/ 550 w 2123"/>
                <a:gd name="T83" fmla="*/ 598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33 w 969"/>
                <a:gd name="T1" fmla="*/ 1216 h 1192"/>
                <a:gd name="T2" fmla="*/ 510 w 969"/>
                <a:gd name="T3" fmla="*/ 1222 h 1192"/>
                <a:gd name="T4" fmla="*/ 600 w 969"/>
                <a:gd name="T5" fmla="*/ 1180 h 1192"/>
                <a:gd name="T6" fmla="*/ 843 w 969"/>
                <a:gd name="T7" fmla="*/ 1115 h 1192"/>
                <a:gd name="T8" fmla="*/ 973 w 969"/>
                <a:gd name="T9" fmla="*/ 1085 h 1192"/>
                <a:gd name="T10" fmla="*/ 789 w 969"/>
                <a:gd name="T11" fmla="*/ 1016 h 1192"/>
                <a:gd name="T12" fmla="*/ 576 w 969"/>
                <a:gd name="T13" fmla="*/ 973 h 1192"/>
                <a:gd name="T14" fmla="*/ 207 w 969"/>
                <a:gd name="T15" fmla="*/ 991 h 1192"/>
                <a:gd name="T16" fmla="*/ 309 w 969"/>
                <a:gd name="T17" fmla="*/ 913 h 1192"/>
                <a:gd name="T18" fmla="*/ 516 w 969"/>
                <a:gd name="T19" fmla="*/ 823 h 1192"/>
                <a:gd name="T20" fmla="*/ 724 w 969"/>
                <a:gd name="T21" fmla="*/ 691 h 1192"/>
                <a:gd name="T22" fmla="*/ 730 w 969"/>
                <a:gd name="T23" fmla="*/ 691 h 1192"/>
                <a:gd name="T24" fmla="*/ 742 w 969"/>
                <a:gd name="T25" fmla="*/ 685 h 1192"/>
                <a:gd name="T26" fmla="*/ 783 w 969"/>
                <a:gd name="T27" fmla="*/ 667 h 1192"/>
                <a:gd name="T28" fmla="*/ 807 w 969"/>
                <a:gd name="T29" fmla="*/ 661 h 1192"/>
                <a:gd name="T30" fmla="*/ 819 w 969"/>
                <a:gd name="T31" fmla="*/ 649 h 1192"/>
                <a:gd name="T32" fmla="*/ 825 w 969"/>
                <a:gd name="T33" fmla="*/ 637 h 1192"/>
                <a:gd name="T34" fmla="*/ 819 w 969"/>
                <a:gd name="T35" fmla="*/ 631 h 1192"/>
                <a:gd name="T36" fmla="*/ 813 w 969"/>
                <a:gd name="T37" fmla="*/ 619 h 1192"/>
                <a:gd name="T38" fmla="*/ 813 w 969"/>
                <a:gd name="T39" fmla="*/ 585 h 1192"/>
                <a:gd name="T40" fmla="*/ 825 w 969"/>
                <a:gd name="T41" fmla="*/ 555 h 1192"/>
                <a:gd name="T42" fmla="*/ 837 w 969"/>
                <a:gd name="T43" fmla="*/ 525 h 1192"/>
                <a:gd name="T44" fmla="*/ 857 w 969"/>
                <a:gd name="T45" fmla="*/ 495 h 1192"/>
                <a:gd name="T46" fmla="*/ 873 w 969"/>
                <a:gd name="T47" fmla="*/ 465 h 1192"/>
                <a:gd name="T48" fmla="*/ 881 w 969"/>
                <a:gd name="T49" fmla="*/ 447 h 1192"/>
                <a:gd name="T50" fmla="*/ 889 w 969"/>
                <a:gd name="T51" fmla="*/ 441 h 1192"/>
                <a:gd name="T52" fmla="*/ 889 w 969"/>
                <a:gd name="T53" fmla="*/ 357 h 1192"/>
                <a:gd name="T54" fmla="*/ 889 w 969"/>
                <a:gd name="T55" fmla="*/ 351 h 1192"/>
                <a:gd name="T56" fmla="*/ 895 w 969"/>
                <a:gd name="T57" fmla="*/ 345 h 1192"/>
                <a:gd name="T58" fmla="*/ 913 w 969"/>
                <a:gd name="T59" fmla="*/ 315 h 1192"/>
                <a:gd name="T60" fmla="*/ 925 w 969"/>
                <a:gd name="T61" fmla="*/ 279 h 1192"/>
                <a:gd name="T62" fmla="*/ 937 w 969"/>
                <a:gd name="T63" fmla="*/ 249 h 1192"/>
                <a:gd name="T64" fmla="*/ 943 w 969"/>
                <a:gd name="T65" fmla="*/ 237 h 1192"/>
                <a:gd name="T66" fmla="*/ 949 w 969"/>
                <a:gd name="T67" fmla="*/ 225 h 1192"/>
                <a:gd name="T68" fmla="*/ 967 w 969"/>
                <a:gd name="T69" fmla="*/ 173 h 1192"/>
                <a:gd name="T70" fmla="*/ 985 w 969"/>
                <a:gd name="T71" fmla="*/ 137 h 1192"/>
                <a:gd name="T72" fmla="*/ 991 w 969"/>
                <a:gd name="T73" fmla="*/ 125 h 1192"/>
                <a:gd name="T74" fmla="*/ 991 w 969"/>
                <a:gd name="T75" fmla="*/ 119 h 1192"/>
                <a:gd name="T76" fmla="*/ 1009 w 969"/>
                <a:gd name="T77" fmla="*/ 0 h 1192"/>
                <a:gd name="T78" fmla="*/ 985 w 969"/>
                <a:gd name="T79" fmla="*/ 47 h 1192"/>
                <a:gd name="T80" fmla="*/ 813 w 969"/>
                <a:gd name="T81" fmla="*/ 113 h 1192"/>
                <a:gd name="T82" fmla="*/ 736 w 969"/>
                <a:gd name="T83" fmla="*/ 161 h 1192"/>
                <a:gd name="T84" fmla="*/ 480 w 969"/>
                <a:gd name="T85" fmla="*/ 243 h 1192"/>
                <a:gd name="T86" fmla="*/ 291 w 969"/>
                <a:gd name="T87" fmla="*/ 297 h 1192"/>
                <a:gd name="T88" fmla="*/ 183 w 969"/>
                <a:gd name="T89" fmla="*/ 303 h 1192"/>
                <a:gd name="T90" fmla="*/ 12 w 969"/>
                <a:gd name="T91" fmla="*/ 495 h 1192"/>
                <a:gd name="T92" fmla="*/ 0 w 969"/>
                <a:gd name="T93" fmla="*/ 519 h 1192"/>
                <a:gd name="T94" fmla="*/ 0 w 969"/>
                <a:gd name="T95" fmla="*/ 1216 h 1192"/>
                <a:gd name="T96" fmla="*/ 96 w 969"/>
                <a:gd name="T97" fmla="*/ 1210 h 1192"/>
                <a:gd name="T98" fmla="*/ 333 w 969"/>
                <a:gd name="T99" fmla="*/ 1216 h 1192"/>
                <a:gd name="T100" fmla="*/ 333 w 969"/>
                <a:gd name="T101" fmla="*/ 121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74 w 2176"/>
                <a:gd name="T1" fmla="*/ 787 h 1505"/>
                <a:gd name="T2" fmla="*/ 1240 w 2176"/>
                <a:gd name="T3" fmla="*/ 1255 h 1505"/>
                <a:gd name="T4" fmla="*/ 996 w 2176"/>
                <a:gd name="T5" fmla="*/ 1213 h 1505"/>
                <a:gd name="T6" fmla="*/ 753 w 2176"/>
                <a:gd name="T7" fmla="*/ 1147 h 1505"/>
                <a:gd name="T8" fmla="*/ 462 w 2176"/>
                <a:gd name="T9" fmla="*/ 1129 h 1505"/>
                <a:gd name="T10" fmla="*/ 0 w 2176"/>
                <a:gd name="T11" fmla="*/ 1099 h 1505"/>
                <a:gd name="T12" fmla="*/ 30 w 2176"/>
                <a:gd name="T13" fmla="*/ 1135 h 1505"/>
                <a:gd name="T14" fmla="*/ 516 w 2176"/>
                <a:gd name="T15" fmla="*/ 1153 h 1505"/>
                <a:gd name="T16" fmla="*/ 807 w 2176"/>
                <a:gd name="T17" fmla="*/ 1207 h 1505"/>
                <a:gd name="T18" fmla="*/ 1180 w 2176"/>
                <a:gd name="T19" fmla="*/ 1331 h 1505"/>
                <a:gd name="T20" fmla="*/ 1115 w 2176"/>
                <a:gd name="T21" fmla="*/ 1349 h 1505"/>
                <a:gd name="T22" fmla="*/ 741 w 2176"/>
                <a:gd name="T23" fmla="*/ 1535 h 1505"/>
                <a:gd name="T24" fmla="*/ 795 w 2176"/>
                <a:gd name="T25" fmla="*/ 1511 h 1505"/>
                <a:gd name="T26" fmla="*/ 901 w 2176"/>
                <a:gd name="T27" fmla="*/ 1469 h 1505"/>
                <a:gd name="T28" fmla="*/ 1062 w 2176"/>
                <a:gd name="T29" fmla="*/ 1385 h 1505"/>
                <a:gd name="T30" fmla="*/ 1264 w 2176"/>
                <a:gd name="T31" fmla="*/ 1325 h 1505"/>
                <a:gd name="T32" fmla="*/ 1317 w 2176"/>
                <a:gd name="T33" fmla="*/ 1243 h 1505"/>
                <a:gd name="T34" fmla="*/ 1702 w 2176"/>
                <a:gd name="T35" fmla="*/ 1063 h 1505"/>
                <a:gd name="T36" fmla="*/ 2011 w 2176"/>
                <a:gd name="T37" fmla="*/ 973 h 1505"/>
                <a:gd name="T38" fmla="*/ 2266 w 2176"/>
                <a:gd name="T39" fmla="*/ 841 h 1505"/>
                <a:gd name="T40" fmla="*/ 2041 w 2176"/>
                <a:gd name="T41" fmla="*/ 931 h 1505"/>
                <a:gd name="T42" fmla="*/ 1726 w 2176"/>
                <a:gd name="T43" fmla="*/ 1009 h 1505"/>
                <a:gd name="T44" fmla="*/ 1399 w 2176"/>
                <a:gd name="T45" fmla="*/ 1171 h 1505"/>
                <a:gd name="T46" fmla="*/ 1561 w 2176"/>
                <a:gd name="T47" fmla="*/ 925 h 1505"/>
                <a:gd name="T48" fmla="*/ 1690 w 2176"/>
                <a:gd name="T49" fmla="*/ 555 h 1505"/>
                <a:gd name="T50" fmla="*/ 1810 w 2176"/>
                <a:gd name="T51" fmla="*/ 382 h 1505"/>
                <a:gd name="T52" fmla="*/ 2059 w 2176"/>
                <a:gd name="T53" fmla="*/ 60 h 1505"/>
                <a:gd name="T54" fmla="*/ 2086 w 2176"/>
                <a:gd name="T55" fmla="*/ 0 h 1505"/>
                <a:gd name="T56" fmla="*/ 2053 w 2176"/>
                <a:gd name="T57" fmla="*/ 0 h 1505"/>
                <a:gd name="T58" fmla="*/ 1666 w 2176"/>
                <a:gd name="T59" fmla="*/ 490 h 1505"/>
                <a:gd name="T60" fmla="*/ 1537 w 2176"/>
                <a:gd name="T61" fmla="*/ 907 h 1505"/>
                <a:gd name="T62" fmla="*/ 1305 w 2176"/>
                <a:gd name="T63" fmla="*/ 1195 h 1505"/>
                <a:gd name="T64" fmla="*/ 1180 w 2176"/>
                <a:gd name="T65" fmla="*/ 925 h 1505"/>
                <a:gd name="T66" fmla="*/ 1050 w 2176"/>
                <a:gd name="T67" fmla="*/ 550 h 1505"/>
                <a:gd name="T68" fmla="*/ 925 w 2176"/>
                <a:gd name="T69" fmla="*/ 222 h 1505"/>
                <a:gd name="T70" fmla="*/ 819 w 2176"/>
                <a:gd name="T71" fmla="*/ 0 h 1505"/>
                <a:gd name="T72" fmla="*/ 783 w 2176"/>
                <a:gd name="T73" fmla="*/ 0 h 1505"/>
                <a:gd name="T74" fmla="*/ 943 w 2176"/>
                <a:gd name="T75" fmla="*/ 364 h 1505"/>
                <a:gd name="T76" fmla="*/ 1074 w 2176"/>
                <a:gd name="T77" fmla="*/ 787 h 1505"/>
                <a:gd name="T78" fmla="*/ 1074 w 2176"/>
                <a:gd name="T79" fmla="*/ 78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71 w 813"/>
                <a:gd name="T1" fmla="*/ 574 h 804"/>
                <a:gd name="T2" fmla="*/ 339 w 813"/>
                <a:gd name="T3" fmla="*/ 448 h 804"/>
                <a:gd name="T4" fmla="*/ 666 w 813"/>
                <a:gd name="T5" fmla="*/ 226 h 804"/>
                <a:gd name="T6" fmla="*/ 843 w 813"/>
                <a:gd name="T7" fmla="*/ 0 h 804"/>
                <a:gd name="T8" fmla="*/ 705 w 813"/>
                <a:gd name="T9" fmla="*/ 150 h 804"/>
                <a:gd name="T10" fmla="*/ 154 w 813"/>
                <a:gd name="T11" fmla="*/ 514 h 804"/>
                <a:gd name="T12" fmla="*/ 0 w 813"/>
                <a:gd name="T13" fmla="*/ 752 h 804"/>
                <a:gd name="T14" fmla="*/ 0 w 813"/>
                <a:gd name="T15" fmla="*/ 824 h 804"/>
                <a:gd name="T16" fmla="*/ 171 w 813"/>
                <a:gd name="T17" fmla="*/ 574 h 804"/>
                <a:gd name="T18" fmla="*/ 171 w 813"/>
                <a:gd name="T19" fmla="*/ 57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80 w 759"/>
                <a:gd name="T1" fmla="*/ 66 h 107"/>
                <a:gd name="T2" fmla="*/ 789 w 759"/>
                <a:gd name="T3" fmla="*/ 0 h 107"/>
                <a:gd name="T4" fmla="*/ 516 w 759"/>
                <a:gd name="T5" fmla="*/ 36 h 107"/>
                <a:gd name="T6" fmla="*/ 14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80 w 759"/>
                <a:gd name="T15" fmla="*/ 66 h 107"/>
                <a:gd name="T16" fmla="*/ 48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47 w 3169"/>
                <a:gd name="T1" fmla="*/ 249 h 743"/>
                <a:gd name="T2" fmla="*/ 1804 w 3169"/>
                <a:gd name="T3" fmla="*/ 243 h 743"/>
                <a:gd name="T4" fmla="*/ 2177 w 3169"/>
                <a:gd name="T5" fmla="*/ 261 h 743"/>
                <a:gd name="T6" fmla="*/ 2609 w 3169"/>
                <a:gd name="T7" fmla="*/ 243 h 743"/>
                <a:gd name="T8" fmla="*/ 3299 w 3169"/>
                <a:gd name="T9" fmla="*/ 214 h 743"/>
                <a:gd name="T10" fmla="*/ 3245 w 3169"/>
                <a:gd name="T11" fmla="*/ 196 h 743"/>
                <a:gd name="T12" fmla="*/ 2522 w 3169"/>
                <a:gd name="T13" fmla="*/ 231 h 743"/>
                <a:gd name="T14" fmla="*/ 2084 w 3169"/>
                <a:gd name="T15" fmla="*/ 231 h 743"/>
                <a:gd name="T16" fmla="*/ 1519 w 3169"/>
                <a:gd name="T17" fmla="*/ 196 h 743"/>
                <a:gd name="T18" fmla="*/ 1606 w 3169"/>
                <a:gd name="T19" fmla="*/ 168 h 743"/>
                <a:gd name="T20" fmla="*/ 2124 w 3169"/>
                <a:gd name="T21" fmla="*/ 0 h 743"/>
                <a:gd name="T22" fmla="*/ 2041 w 3169"/>
                <a:gd name="T23" fmla="*/ 24 h 743"/>
                <a:gd name="T24" fmla="*/ 1916 w 3169"/>
                <a:gd name="T25" fmla="*/ 66 h 743"/>
                <a:gd name="T26" fmla="*/ 1672 w 3169"/>
                <a:gd name="T27" fmla="*/ 138 h 743"/>
                <a:gd name="T28" fmla="*/ 1398 w 3169"/>
                <a:gd name="T29" fmla="*/ 208 h 743"/>
                <a:gd name="T30" fmla="*/ 1318 w 3169"/>
                <a:gd name="T31" fmla="*/ 261 h 743"/>
                <a:gd name="T32" fmla="*/ 795 w 3169"/>
                <a:gd name="T33" fmla="*/ 423 h 743"/>
                <a:gd name="T34" fmla="*/ 345 w 3169"/>
                <a:gd name="T35" fmla="*/ 513 h 743"/>
                <a:gd name="T36" fmla="*/ 0 w 3169"/>
                <a:gd name="T37" fmla="*/ 637 h 743"/>
                <a:gd name="T38" fmla="*/ 309 w 3169"/>
                <a:gd name="T39" fmla="*/ 549 h 743"/>
                <a:gd name="T40" fmla="*/ 765 w 3169"/>
                <a:gd name="T41" fmla="*/ 459 h 743"/>
                <a:gd name="T42" fmla="*/ 1228 w 3169"/>
                <a:gd name="T43" fmla="*/ 321 h 743"/>
                <a:gd name="T44" fmla="*/ 1021 w 3169"/>
                <a:gd name="T45" fmla="*/ 501 h 743"/>
                <a:gd name="T46" fmla="*/ 907 w 3169"/>
                <a:gd name="T47" fmla="*/ 763 h 743"/>
                <a:gd name="T48" fmla="*/ 901 w 3169"/>
                <a:gd name="T49" fmla="*/ 763 h 743"/>
                <a:gd name="T50" fmla="*/ 973 w 3169"/>
                <a:gd name="T51" fmla="*/ 763 h 743"/>
                <a:gd name="T52" fmla="*/ 1062 w 3169"/>
                <a:gd name="T53" fmla="*/ 507 h 743"/>
                <a:gd name="T54" fmla="*/ 1348 w 3169"/>
                <a:gd name="T55" fmla="*/ 291 h 743"/>
                <a:gd name="T56" fmla="*/ 1592 w 3169"/>
                <a:gd name="T57" fmla="*/ 459 h 743"/>
                <a:gd name="T58" fmla="*/ 1841 w 3169"/>
                <a:gd name="T59" fmla="*/ 697 h 743"/>
                <a:gd name="T60" fmla="*/ 1934 w 3169"/>
                <a:gd name="T61" fmla="*/ 763 h 743"/>
                <a:gd name="T62" fmla="*/ 1999 w 3169"/>
                <a:gd name="T63" fmla="*/ 763 h 743"/>
                <a:gd name="T64" fmla="*/ 1762 w 3169"/>
                <a:gd name="T65" fmla="*/ 537 h 743"/>
                <a:gd name="T66" fmla="*/ 1447 w 3169"/>
                <a:gd name="T67" fmla="*/ 249 h 743"/>
                <a:gd name="T68" fmla="*/ 1447 w 3169"/>
                <a:gd name="T69" fmla="*/ 24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16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6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6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17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922 w 2153"/>
                <a:gd name="T1" fmla="*/ 871 h 1930"/>
                <a:gd name="T2" fmla="*/ 2017 w 2153"/>
                <a:gd name="T3" fmla="*/ 1039 h 1930"/>
                <a:gd name="T4" fmla="*/ 2141 w 2153"/>
                <a:gd name="T5" fmla="*/ 1188 h 1930"/>
                <a:gd name="T6" fmla="*/ 2207 w 2153"/>
                <a:gd name="T7" fmla="*/ 1276 h 1930"/>
                <a:gd name="T8" fmla="*/ 2243 w 2153"/>
                <a:gd name="T9" fmla="*/ 1324 h 1930"/>
                <a:gd name="T10" fmla="*/ 1969 w 2153"/>
                <a:gd name="T11" fmla="*/ 997 h 1930"/>
                <a:gd name="T12" fmla="*/ 1940 w 2153"/>
                <a:gd name="T13" fmla="*/ 949 h 1930"/>
                <a:gd name="T14" fmla="*/ 1860 w 2153"/>
                <a:gd name="T15" fmla="*/ 1270 h 1930"/>
                <a:gd name="T16" fmla="*/ 1846 w 2153"/>
                <a:gd name="T17" fmla="*/ 1516 h 1930"/>
                <a:gd name="T18" fmla="*/ 1898 w 2153"/>
                <a:gd name="T19" fmla="*/ 1946 h 1930"/>
                <a:gd name="T20" fmla="*/ 1867 w 2153"/>
                <a:gd name="T21" fmla="*/ 1970 h 1930"/>
                <a:gd name="T22" fmla="*/ 1819 w 2153"/>
                <a:gd name="T23" fmla="*/ 1564 h 1930"/>
                <a:gd name="T24" fmla="*/ 1798 w 2153"/>
                <a:gd name="T25" fmla="*/ 1318 h 1930"/>
                <a:gd name="T26" fmla="*/ 1839 w 2153"/>
                <a:gd name="T27" fmla="*/ 1105 h 1930"/>
                <a:gd name="T28" fmla="*/ 1846 w 2153"/>
                <a:gd name="T29" fmla="*/ 895 h 1930"/>
                <a:gd name="T30" fmla="*/ 1318 w 2153"/>
                <a:gd name="T31" fmla="*/ 1027 h 1930"/>
                <a:gd name="T32" fmla="*/ 860 w 2153"/>
                <a:gd name="T33" fmla="*/ 1152 h 1930"/>
                <a:gd name="T34" fmla="*/ 333 w 2153"/>
                <a:gd name="T35" fmla="*/ 1342 h 1930"/>
                <a:gd name="T36" fmla="*/ 18 w 2153"/>
                <a:gd name="T37" fmla="*/ 1450 h 1930"/>
                <a:gd name="T38" fmla="*/ 321 w 2153"/>
                <a:gd name="T39" fmla="*/ 1312 h 1930"/>
                <a:gd name="T40" fmla="*/ 712 w 2153"/>
                <a:gd name="T41" fmla="*/ 1164 h 1930"/>
                <a:gd name="T42" fmla="*/ 1062 w 2153"/>
                <a:gd name="T43" fmla="*/ 1057 h 1930"/>
                <a:gd name="T44" fmla="*/ 1471 w 2153"/>
                <a:gd name="T45" fmla="*/ 949 h 1930"/>
                <a:gd name="T46" fmla="*/ 1762 w 2153"/>
                <a:gd name="T47" fmla="*/ 835 h 1930"/>
                <a:gd name="T48" fmla="*/ 1393 w 2153"/>
                <a:gd name="T49" fmla="*/ 633 h 1930"/>
                <a:gd name="T50" fmla="*/ 901 w 2153"/>
                <a:gd name="T51" fmla="*/ 525 h 1930"/>
                <a:gd name="T52" fmla="*/ 237 w 2153"/>
                <a:gd name="T53" fmla="*/ 161 h 1930"/>
                <a:gd name="T54" fmla="*/ 0 w 2153"/>
                <a:gd name="T55" fmla="*/ 83 h 1930"/>
                <a:gd name="T56" fmla="*/ 339 w 2153"/>
                <a:gd name="T57" fmla="*/ 179 h 1930"/>
                <a:gd name="T58" fmla="*/ 742 w 2153"/>
                <a:gd name="T59" fmla="*/ 393 h 1930"/>
                <a:gd name="T60" fmla="*/ 973 w 2153"/>
                <a:gd name="T61" fmla="*/ 501 h 1930"/>
                <a:gd name="T62" fmla="*/ 1411 w 2153"/>
                <a:gd name="T63" fmla="*/ 603 h 1930"/>
                <a:gd name="T64" fmla="*/ 1720 w 2153"/>
                <a:gd name="T65" fmla="*/ 763 h 1930"/>
                <a:gd name="T66" fmla="*/ 1483 w 2153"/>
                <a:gd name="T67" fmla="*/ 471 h 1930"/>
                <a:gd name="T68" fmla="*/ 1340 w 2153"/>
                <a:gd name="T69" fmla="*/ 191 h 1930"/>
                <a:gd name="T70" fmla="*/ 1204 w 2153"/>
                <a:gd name="T71" fmla="*/ 0 h 1930"/>
                <a:gd name="T72" fmla="*/ 1399 w 2153"/>
                <a:gd name="T73" fmla="*/ 215 h 1930"/>
                <a:gd name="T74" fmla="*/ 1549 w 2153"/>
                <a:gd name="T75" fmla="*/ 495 h 1930"/>
                <a:gd name="T76" fmla="*/ 1819 w 2153"/>
                <a:gd name="T77" fmla="*/ 823 h 1930"/>
                <a:gd name="T78" fmla="*/ 1922 w 2153"/>
                <a:gd name="T79" fmla="*/ 871 h 1930"/>
                <a:gd name="T80" fmla="*/ 1922 w 2153"/>
                <a:gd name="T81" fmla="*/ 87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917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917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917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17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17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8012C86-27AD-4456-8AFC-D99B8D246C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5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colorado.edu/~main/javasupp/throwabl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6600" dirty="0"/>
              <a:t>Výjimky</a:t>
            </a:r>
            <a:endParaRPr lang="cs-CZ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Příklady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908720"/>
            <a:ext cx="809625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4653135"/>
            <a:ext cx="8291264" cy="2078757"/>
          </a:xfrm>
        </p:spPr>
        <p:txBody>
          <a:bodyPr/>
          <a:lstStyle/>
          <a:p>
            <a:pPr marL="0" indent="-60325">
              <a:spcBef>
                <a:spcPts val="1200"/>
              </a:spcBef>
              <a:buNone/>
              <a:defRPr/>
            </a:pPr>
            <a:r>
              <a:rPr lang="cs-CZ" sz="2400" dirty="0"/>
              <a:t>Teoreticky mohu odchytávat všechny typy výjimek, např. </a:t>
            </a:r>
            <a:r>
              <a:rPr lang="cs-CZ" sz="2400" dirty="0" err="1"/>
              <a:t>ArrayIndexOutOfBoundsException</a:t>
            </a:r>
            <a:r>
              <a:rPr lang="cs-CZ" sz="2400" dirty="0"/>
              <a:t>, ale protože zde s polem nepracujeme, nemá něco takového smysl. Z toho plyne, že je třeba vědět, které akce (metody) vyvolávají jakou výjimku. Překladač, ale napoví ;)</a:t>
            </a:r>
          </a:p>
        </p:txBody>
      </p:sp>
    </p:spTree>
    <p:extLst>
      <p:ext uri="{BB962C8B-B14F-4D97-AF65-F5344CB8AC3E}">
        <p14:creationId xmlns:p14="http://schemas.microsoft.com/office/powerpoint/2010/main" val="1954231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Pravidla ošetření výjimek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980729"/>
            <a:ext cx="8291264" cy="5256583"/>
          </a:xfrm>
        </p:spPr>
        <p:txBody>
          <a:bodyPr/>
          <a:lstStyle/>
          <a:p>
            <a:pPr marL="0" indent="-60325">
              <a:spcBef>
                <a:spcPts val="1200"/>
              </a:spcBef>
              <a:buNone/>
              <a:defRPr/>
            </a:pPr>
            <a:endParaRPr lang="cs-CZ" sz="2400" dirty="0"/>
          </a:p>
          <a:p>
            <a:pPr marL="0" indent="-60325">
              <a:spcBef>
                <a:spcPts val="1200"/>
              </a:spcBef>
              <a:buNone/>
              <a:defRPr/>
            </a:pPr>
            <a:r>
              <a:rPr lang="cs-CZ" sz="2400" dirty="0"/>
              <a:t>Odchytáváme-li více výjimek, je třeba zohlednit dědickou hierarchii a přizpůsobit tomu pořadí sekcí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catch</a:t>
            </a:r>
            <a:r>
              <a:rPr lang="cs-CZ" sz="2400" dirty="0"/>
              <a:t>. Platí následující pravidla: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Bloky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catch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/>
              <a:t>se procházejí v pořadí, v němž jsou uvedeny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Vyhovuje-li typ výjimky třídě uvedené v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catch</a:t>
            </a:r>
            <a:r>
              <a:rPr lang="cs-CZ" sz="2400" dirty="0"/>
              <a:t> nebo libovolné rodičovské třídě, zpracuje se výjimka v tomto bloku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catch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/>
              <a:t>a žádný další se již neprovádí.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Př.:</a:t>
            </a:r>
          </a:p>
          <a:p>
            <a:pPr marL="0" indent="-60325">
              <a:spcBef>
                <a:spcPts val="1200"/>
              </a:spcBef>
              <a:buNone/>
              <a:defRPr/>
            </a:pPr>
            <a:endParaRPr lang="cs-CZ" sz="24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2" y="4797152"/>
            <a:ext cx="45243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4678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Příklady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908720"/>
            <a:ext cx="809625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4653135"/>
            <a:ext cx="8291264" cy="2078757"/>
          </a:xfrm>
        </p:spPr>
        <p:txBody>
          <a:bodyPr/>
          <a:lstStyle/>
          <a:p>
            <a:pPr marL="0" indent="-60325">
              <a:spcBef>
                <a:spcPts val="1200"/>
              </a:spcBef>
              <a:buNone/>
              <a:defRPr/>
            </a:pPr>
            <a:r>
              <a:rPr lang="cs-CZ" sz="2400" dirty="0"/>
              <a:t>Proto nejprve zachytáváme </a:t>
            </a:r>
            <a:r>
              <a:rPr lang="cs-CZ" sz="2400" dirty="0" err="1"/>
              <a:t>FileNotFoundException</a:t>
            </a:r>
            <a:r>
              <a:rPr lang="cs-CZ" sz="2400" dirty="0"/>
              <a:t> a pak teprve jejího předka </a:t>
            </a:r>
            <a:r>
              <a:rPr lang="cs-CZ" sz="2400" dirty="0" err="1"/>
              <a:t>IOException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33324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Propuštění výjimky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1268760"/>
            <a:ext cx="8291264" cy="4968552"/>
          </a:xfrm>
        </p:spPr>
        <p:txBody>
          <a:bodyPr/>
          <a:lstStyle/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Někdy není vhodné ošetřovat výjimku v metodě, v které vznikla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V takovém případě je ale nutné deklarovat, že metoda výjimku propouští (</a:t>
            </a:r>
            <a:r>
              <a:rPr lang="cs-CZ" sz="2400" dirty="0" err="1"/>
              <a:t>throws</a:t>
            </a:r>
            <a:r>
              <a:rPr lang="cs-CZ" sz="2400" dirty="0"/>
              <a:t>)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To se provádí uvedením klíčového slova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throws</a:t>
            </a:r>
            <a:r>
              <a:rPr lang="cs-CZ" sz="2400" dirty="0"/>
              <a:t>, za nímž následuje specifikace typu výjimky (název příslušné třídy)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Výjimka pak musí být ošetřena v metodě volající. 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Volající metoda pak musí výjimku zpracovat, tj. ošetřit nebo také propustit – hovoříme pak o tzv. šíření výjimky.</a:t>
            </a:r>
          </a:p>
          <a:p>
            <a:pPr marL="0" indent="-60325">
              <a:spcBef>
                <a:spcPts val="1200"/>
              </a:spcBef>
              <a:buNone/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63336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Příklady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908720"/>
            <a:ext cx="7705725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4653136"/>
            <a:ext cx="87058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98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Příklady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38" y="1052736"/>
            <a:ext cx="87058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2852936"/>
            <a:ext cx="87058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38" y="4581128"/>
            <a:ext cx="87058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2836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Vyvolání výjimky v programu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908720"/>
            <a:ext cx="8291264" cy="5328592"/>
          </a:xfrm>
        </p:spPr>
        <p:txBody>
          <a:bodyPr/>
          <a:lstStyle/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Pomocí příkazu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throw</a:t>
            </a:r>
            <a:r>
              <a:rPr lang="cs-CZ" sz="2400" dirty="0"/>
              <a:t> lze v metodě vyhodit výjimku.</a:t>
            </a:r>
          </a:p>
          <a:p>
            <a:pPr>
              <a:spcBef>
                <a:spcPts val="1200"/>
              </a:spcBef>
              <a:defRPr/>
            </a:pPr>
            <a:r>
              <a:rPr lang="cs-CZ" sz="2400" dirty="0"/>
              <a:t>Díky takové konstrukci lze kombinovat ošetření výjimky a její propuštění. Hovoří se pak o částečném ošetření výjimky.</a:t>
            </a:r>
          </a:p>
          <a:p>
            <a:pPr marL="400050" lvl="1" indent="0">
              <a:spcBef>
                <a:spcPts val="1200"/>
              </a:spcBef>
              <a:buNone/>
              <a:defRPr/>
            </a:pPr>
            <a:endParaRPr lang="cs-CZ" sz="2000" dirty="0"/>
          </a:p>
          <a:p>
            <a:pPr marL="0" indent="-60325">
              <a:spcBef>
                <a:spcPts val="1200"/>
              </a:spcBef>
              <a:buNone/>
              <a:defRPr/>
            </a:pP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97CE894-0401-4AC1-AD84-7F03F9E74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374" y="2494709"/>
            <a:ext cx="7207252" cy="3454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34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Vyvolání výjimky v programu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1268760"/>
            <a:ext cx="8291264" cy="4968552"/>
          </a:xfrm>
        </p:spPr>
        <p:txBody>
          <a:bodyPr/>
          <a:lstStyle/>
          <a:p>
            <a:pPr marL="360363">
              <a:spcBef>
                <a:spcPts val="1200"/>
              </a:spcBef>
              <a:defRPr/>
            </a:pPr>
            <a:r>
              <a:rPr lang="cs-CZ" sz="2400" dirty="0"/>
              <a:t>Pomocí příkazu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throw</a:t>
            </a:r>
            <a:r>
              <a:rPr lang="cs-CZ" sz="2400" dirty="0"/>
              <a:t> a operátoru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cs-CZ" sz="2400" dirty="0"/>
              <a:t> lze v metodě vytvořit a následně vyhodit výjimku:</a:t>
            </a:r>
          </a:p>
          <a:p>
            <a:pPr marL="400050" lvl="1" indent="0">
              <a:spcBef>
                <a:spcPts val="1200"/>
              </a:spcBef>
              <a:buNone/>
              <a:defRPr/>
            </a:pPr>
            <a:endParaRPr lang="cs-CZ" sz="2000" dirty="0"/>
          </a:p>
          <a:p>
            <a:pPr marL="0" indent="-60325">
              <a:spcBef>
                <a:spcPts val="1200"/>
              </a:spcBef>
              <a:buNone/>
              <a:defRPr/>
            </a:pPr>
            <a:endParaRPr lang="cs-CZ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D0D0786-080E-44E7-84E2-C271E5DF5F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21" y="2420888"/>
            <a:ext cx="8064895" cy="340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903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 err="1"/>
              <a:t>try</a:t>
            </a:r>
            <a:r>
              <a:rPr lang="cs-CZ" dirty="0"/>
              <a:t> – </a:t>
            </a:r>
            <a:r>
              <a:rPr lang="cs-CZ" dirty="0" err="1"/>
              <a:t>catch</a:t>
            </a:r>
            <a:r>
              <a:rPr lang="cs-CZ" dirty="0"/>
              <a:t> - </a:t>
            </a:r>
            <a:r>
              <a:rPr lang="cs-CZ" dirty="0" err="1"/>
              <a:t>finally</a:t>
            </a:r>
            <a:endParaRPr lang="cs-CZ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908720"/>
            <a:ext cx="8291264" cy="5328592"/>
          </a:xfrm>
        </p:spPr>
        <p:txBody>
          <a:bodyPr/>
          <a:lstStyle/>
          <a:p>
            <a:pPr marL="400050" lvl="1" indent="0">
              <a:spcBef>
                <a:spcPts val="1200"/>
              </a:spcBef>
              <a:buNone/>
              <a:defRPr/>
            </a:pPr>
            <a:endParaRPr lang="cs-CZ" sz="2000" dirty="0"/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Konstrukce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try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 –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catch</a:t>
            </a:r>
            <a:r>
              <a:rPr lang="cs-CZ" sz="2400" dirty="0"/>
              <a:t> může být rozšířena o blok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finally</a:t>
            </a:r>
            <a:endParaRPr lang="cs-CZ" sz="2400" dirty="0">
              <a:latin typeface="Courier New" pitchFamily="49" charset="0"/>
              <a:cs typeface="Courier New" pitchFamily="49" charset="0"/>
            </a:endParaRP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Blok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finally</a:t>
            </a:r>
            <a:r>
              <a:rPr lang="cs-CZ" sz="2400" dirty="0"/>
              <a:t> vkládáme za bloky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catch</a:t>
            </a:r>
            <a:endParaRPr lang="cs-CZ" sz="2400" dirty="0">
              <a:latin typeface="Courier New" pitchFamily="49" charset="0"/>
              <a:cs typeface="Courier New" pitchFamily="49" charset="0"/>
            </a:endParaRP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Tento blok se provede vždy:</a:t>
            </a:r>
          </a:p>
          <a:p>
            <a:pPr lvl="1">
              <a:spcBef>
                <a:spcPts val="1200"/>
              </a:spcBef>
              <a:defRPr/>
            </a:pPr>
            <a:r>
              <a:rPr lang="cs-CZ" sz="2400" dirty="0"/>
              <a:t>když je vyhozena výjimka a je zpracována v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catch</a:t>
            </a:r>
            <a:endParaRPr lang="cs-CZ" sz="2400" dirty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ts val="1200"/>
              </a:spcBef>
              <a:defRPr/>
            </a:pPr>
            <a:r>
              <a:rPr lang="cs-CZ" sz="2400" dirty="0"/>
              <a:t>když vznikne výjimka, která není zpracována v bloku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catch</a:t>
            </a:r>
            <a:endParaRPr lang="cs-CZ" sz="2400" dirty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ts val="1200"/>
              </a:spcBef>
              <a:defRPr/>
            </a:pPr>
            <a:r>
              <a:rPr lang="cs-CZ" sz="2400" dirty="0"/>
              <a:t>když vznikne výjimka v některém bloku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catch</a:t>
            </a:r>
            <a:endParaRPr lang="cs-CZ" sz="2400" dirty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ts val="1200"/>
              </a:spcBef>
              <a:defRPr/>
            </a:pPr>
            <a:r>
              <a:rPr lang="cs-CZ" sz="2400" dirty="0"/>
              <a:t>když k žádné výjimce nedojde</a:t>
            </a:r>
          </a:p>
          <a:p>
            <a:pPr lvl="1">
              <a:spcBef>
                <a:spcPts val="1200"/>
              </a:spcBef>
              <a:defRPr/>
            </a:pPr>
            <a:r>
              <a:rPr lang="cs-CZ" sz="2400" dirty="0"/>
              <a:t>blok </a:t>
            </a:r>
            <a:r>
              <a:rPr lang="cs-CZ" sz="2400" dirty="0" err="1"/>
              <a:t>finally</a:t>
            </a:r>
            <a:r>
              <a:rPr lang="cs-CZ" sz="2400" dirty="0"/>
              <a:t> se provede i po příkazu </a:t>
            </a:r>
            <a:r>
              <a:rPr lang="cs-CZ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</a:p>
        </p:txBody>
      </p:sp>
    </p:spTree>
    <p:extLst>
      <p:ext uri="{BB962C8B-B14F-4D97-AF65-F5344CB8AC3E}">
        <p14:creationId xmlns:p14="http://schemas.microsoft.com/office/powerpoint/2010/main" val="620645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 err="1"/>
              <a:t>try</a:t>
            </a:r>
            <a:r>
              <a:rPr lang="cs-CZ" dirty="0"/>
              <a:t> – </a:t>
            </a:r>
            <a:r>
              <a:rPr lang="cs-CZ" dirty="0" err="1"/>
              <a:t>catch</a:t>
            </a:r>
            <a:r>
              <a:rPr lang="cs-CZ" dirty="0"/>
              <a:t> - </a:t>
            </a:r>
            <a:r>
              <a:rPr lang="cs-CZ" dirty="0" err="1"/>
              <a:t>finally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6E5C6DF-3811-4E88-A38C-150777694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181" y="908720"/>
            <a:ext cx="7934325" cy="2628900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B77F4D6C-5D51-4CE4-B6AF-47E33B43A3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801"/>
          <a:stretch/>
        </p:blipFill>
        <p:spPr>
          <a:xfrm>
            <a:off x="615181" y="3728733"/>
            <a:ext cx="793432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2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Chyby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908720"/>
            <a:ext cx="8229600" cy="5615905"/>
          </a:xfrm>
        </p:spPr>
        <p:txBody>
          <a:bodyPr/>
          <a:lstStyle/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dirty="0"/>
              <a:t>způsobené programátorem </a:t>
            </a:r>
          </a:p>
          <a:p>
            <a:pPr marL="1196975" lvl="2" indent="-457200">
              <a:spcBef>
                <a:spcPts val="1200"/>
              </a:spcBef>
              <a:defRPr/>
            </a:pPr>
            <a:r>
              <a:rPr lang="cs-CZ" dirty="0"/>
              <a:t>dělení nulou, </a:t>
            </a:r>
          </a:p>
          <a:p>
            <a:pPr marL="1196975" lvl="2" indent="-457200">
              <a:spcBef>
                <a:spcPts val="1200"/>
              </a:spcBef>
              <a:defRPr/>
            </a:pPr>
            <a:r>
              <a:rPr lang="cs-CZ" dirty="0"/>
              <a:t>sáhnutí mimo rozsah pole</a:t>
            </a:r>
          </a:p>
          <a:p>
            <a:pPr marL="1196975" lvl="2" indent="-457200">
              <a:spcBef>
                <a:spcPts val="1200"/>
              </a:spcBef>
              <a:defRPr/>
            </a:pPr>
            <a:r>
              <a:rPr lang="cs-CZ" dirty="0"/>
              <a:t>pokus o volání metody na </a:t>
            </a:r>
            <a:r>
              <a:rPr lang="cs-CZ" b="1" dirty="0" err="1"/>
              <a:t>null</a:t>
            </a:r>
            <a:r>
              <a:rPr lang="cs-CZ" dirty="0"/>
              <a:t> referenci</a:t>
            </a:r>
          </a:p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dirty="0"/>
              <a:t>neplatné uživatelské vstupy </a:t>
            </a:r>
          </a:p>
          <a:p>
            <a:pPr marL="1082675" lvl="2" indent="-342900">
              <a:spcBef>
                <a:spcPts val="1200"/>
              </a:spcBef>
              <a:defRPr/>
            </a:pPr>
            <a:r>
              <a:rPr lang="cs-CZ" dirty="0"/>
              <a:t>pokud uživatel předá do kolonky věk řetězec</a:t>
            </a:r>
          </a:p>
          <a:p>
            <a:pPr marL="1082675" lvl="2" indent="-342900">
              <a:spcBef>
                <a:spcPts val="1200"/>
              </a:spcBef>
              <a:defRPr/>
            </a:pPr>
            <a:r>
              <a:rPr lang="cs-CZ" dirty="0"/>
              <a:t>pokusí se uložit soubor někam, kam nemá přístup</a:t>
            </a:r>
          </a:p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dirty="0"/>
              <a:t>chyby mimo kontrolu programátora </a:t>
            </a:r>
          </a:p>
          <a:p>
            <a:pPr marL="1082675" lvl="2" indent="-342900">
              <a:spcBef>
                <a:spcPts val="1200"/>
              </a:spcBef>
              <a:defRPr/>
            </a:pPr>
            <a:r>
              <a:rPr lang="cs-CZ" dirty="0"/>
              <a:t>vyčerpání paměti</a:t>
            </a:r>
          </a:p>
          <a:p>
            <a:pPr marL="1082675" lvl="2" indent="-342900">
              <a:spcBef>
                <a:spcPts val="1200"/>
              </a:spcBef>
              <a:defRPr/>
            </a:pPr>
            <a:r>
              <a:rPr lang="cs-CZ" dirty="0"/>
              <a:t>zásah operačního systému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 err="1"/>
              <a:t>try</a:t>
            </a:r>
            <a:r>
              <a:rPr lang="cs-CZ" dirty="0"/>
              <a:t> – </a:t>
            </a:r>
            <a:r>
              <a:rPr lang="cs-CZ" dirty="0" err="1"/>
              <a:t>catch</a:t>
            </a:r>
            <a:r>
              <a:rPr lang="cs-CZ" dirty="0"/>
              <a:t> - </a:t>
            </a:r>
            <a:r>
              <a:rPr lang="cs-CZ" dirty="0" err="1"/>
              <a:t>finally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965558B-7526-4FFF-8ABD-9F6F15EFA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87" y="1524000"/>
            <a:ext cx="804862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185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Vlastní výjimky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908720"/>
            <a:ext cx="8291264" cy="5400600"/>
          </a:xfrm>
        </p:spPr>
        <p:txBody>
          <a:bodyPr/>
          <a:lstStyle/>
          <a:p>
            <a:pPr marL="400050" lvl="1" indent="0">
              <a:spcBef>
                <a:spcPts val="1200"/>
              </a:spcBef>
              <a:buNone/>
              <a:defRPr/>
            </a:pPr>
            <a:endParaRPr lang="cs-CZ" sz="2000" dirty="0"/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Typy (tedy třídy) výjimek můžeme díky dědění vytvářet sami</a:t>
            </a:r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Obvykle dědíme od třídy </a:t>
            </a:r>
            <a:r>
              <a:rPr lang="cs-CZ" sz="2400" dirty="0" err="1"/>
              <a:t>Exception</a:t>
            </a:r>
            <a:endParaRPr lang="cs-CZ" sz="2400" dirty="0"/>
          </a:p>
          <a:p>
            <a:pPr marL="282575">
              <a:spcBef>
                <a:spcPts val="1200"/>
              </a:spcBef>
              <a:defRPr/>
            </a:pPr>
            <a:r>
              <a:rPr lang="cs-CZ" sz="2400" dirty="0"/>
              <a:t>Název odvozené třídy by též končit řetězcem „</a:t>
            </a:r>
            <a:r>
              <a:rPr lang="cs-CZ" sz="2400" dirty="0" err="1"/>
              <a:t>Exception</a:t>
            </a:r>
            <a:r>
              <a:rPr lang="cs-CZ" sz="2400" dirty="0"/>
              <a:t>“, např. </a:t>
            </a:r>
            <a:r>
              <a:rPr lang="cs-CZ" sz="2400" dirty="0" err="1"/>
              <a:t>MojeException</a:t>
            </a:r>
            <a:endParaRPr lang="cs-CZ" sz="2400" dirty="0"/>
          </a:p>
          <a:p>
            <a:pPr marL="282575">
              <a:spcBef>
                <a:spcPts val="1200"/>
              </a:spcBef>
              <a:defRPr/>
            </a:pPr>
            <a:r>
              <a:rPr lang="cs-CZ" sz="2400" i="1" dirty="0"/>
              <a:t>To už je ale pro zájemce</a:t>
            </a:r>
          </a:p>
          <a:p>
            <a:pPr marL="282575">
              <a:spcBef>
                <a:spcPts val="1200"/>
              </a:spcBef>
              <a:defRPr/>
            </a:pPr>
            <a:endParaRPr lang="cs-CZ" sz="2400" i="1" dirty="0"/>
          </a:p>
          <a:p>
            <a:pPr marL="282575">
              <a:spcBef>
                <a:spcPts val="1200"/>
              </a:spcBef>
              <a:defRPr/>
            </a:pPr>
            <a:endParaRPr lang="cs-CZ" sz="2400" i="1" dirty="0"/>
          </a:p>
          <a:p>
            <a:pPr marL="282575">
              <a:spcBef>
                <a:spcPts val="1200"/>
              </a:spcBef>
              <a:defRPr/>
            </a:pPr>
            <a:r>
              <a:rPr lang="cs-CZ" sz="2400" i="1" dirty="0"/>
              <a:t>Opět pro zájemce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D3C68EE1-C378-4DE8-9F8F-1956B2877EC7}"/>
              </a:ext>
            </a:extLst>
          </p:cNvPr>
          <p:cNvSpPr txBox="1">
            <a:spLocks/>
          </p:cNvSpPr>
          <p:nvPr/>
        </p:nvSpPr>
        <p:spPr bwMode="auto">
          <a:xfrm>
            <a:off x="471488" y="3878213"/>
            <a:ext cx="8229600" cy="630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kern="0" dirty="0"/>
              <a:t>Try </a:t>
            </a:r>
            <a:r>
              <a:rPr lang="cs-CZ" kern="0" dirty="0" err="1"/>
              <a:t>with</a:t>
            </a:r>
            <a:r>
              <a:rPr lang="cs-CZ" kern="0" dirty="0"/>
              <a:t> </a:t>
            </a:r>
            <a:r>
              <a:rPr lang="cs-CZ" kern="0" dirty="0" err="1"/>
              <a:t>resources</a:t>
            </a: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1396563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Koncept výjimek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556793"/>
            <a:ext cx="7920111" cy="4176464"/>
          </a:xfrm>
        </p:spPr>
        <p:txBody>
          <a:bodyPr/>
          <a:lstStyle/>
          <a:p>
            <a:pPr marL="796925" lvl="1" indent="-457200">
              <a:spcBef>
                <a:spcPts val="1200"/>
              </a:spcBef>
              <a:defRPr/>
            </a:pPr>
            <a:r>
              <a:rPr lang="cs-CZ" dirty="0"/>
              <a:t>Všechny výše uvedené situace (a mnohé další) řeší Java tzv. </a:t>
            </a:r>
            <a:r>
              <a:rPr lang="cs-CZ" b="1" dirty="0"/>
              <a:t>vyvoláním výjimky</a:t>
            </a:r>
            <a:r>
              <a:rPr lang="cs-CZ" dirty="0"/>
              <a:t>.</a:t>
            </a: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dirty="0"/>
              <a:t>U jiných jazyků (např. C) končí s chybou celý program, případně pokračuje s nesmyslnými daty (čtení za koncem pole v jazyce C) dokud neskončí nebo se nakonec nezhroutí</a:t>
            </a: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dirty="0"/>
              <a:t>Koncept výjimek naproti tomu přináší možnost většinu chybových stavů ošetřit.</a:t>
            </a:r>
          </a:p>
        </p:txBody>
      </p:sp>
    </p:spTree>
    <p:extLst>
      <p:ext uri="{BB962C8B-B14F-4D97-AF65-F5344CB8AC3E}">
        <p14:creationId xmlns:p14="http://schemas.microsoft.com/office/powerpoint/2010/main" val="396330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Chyba – vyvolání výjimky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908720"/>
            <a:ext cx="8229600" cy="5615905"/>
          </a:xfrm>
        </p:spPr>
        <p:txBody>
          <a:bodyPr/>
          <a:lstStyle/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dirty="0"/>
              <a:t>Výjimka tedy představuje výjimečný, chybový a rozhodně nežádoucí stav. Proces vzniku výjimky (vyvolání výjimky) má následující fáze:</a:t>
            </a: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dirty="0"/>
              <a:t>Vznikne objekt třídy </a:t>
            </a:r>
            <a:r>
              <a:rPr lang="cs-CZ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Exception</a:t>
            </a:r>
            <a:r>
              <a:rPr lang="cs-CZ" dirty="0"/>
              <a:t> (nebo jejího potomka) s popisem chyby.</a:t>
            </a: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dirty="0"/>
              <a:t>Okamžitě se přeruší vykonávání kódu </a:t>
            </a: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dirty="0"/>
              <a:t>Program přejde do místa, kde je daná situace ošetřena a předá zde objekt výjimky. </a:t>
            </a: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dirty="0"/>
              <a:t>Pokud takové místo neexistuje, tak je program ukončen.</a:t>
            </a:r>
          </a:p>
        </p:txBody>
      </p:sp>
    </p:spTree>
    <p:extLst>
      <p:ext uri="{BB962C8B-B14F-4D97-AF65-F5344CB8AC3E}">
        <p14:creationId xmlns:p14="http://schemas.microsoft.com/office/powerpoint/2010/main" val="121640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Objekt výjimky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764704"/>
            <a:ext cx="8229600" cy="5759921"/>
          </a:xfrm>
        </p:spPr>
        <p:txBody>
          <a:bodyPr/>
          <a:lstStyle/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sz="2400" dirty="0"/>
              <a:t>Základem pro všechny chybové stavy je třída </a:t>
            </a:r>
            <a:r>
              <a:rPr lang="cs-CZ" sz="2400" b="1" dirty="0" err="1"/>
              <a:t>Throwable</a:t>
            </a:r>
            <a:r>
              <a:rPr lang="cs-CZ" sz="2400" dirty="0"/>
              <a:t>. Z ní jsou pak odvozeny další třídy, které svou dědickou hierarchií pokrývají strukturu chyb (kompletní struktura </a:t>
            </a:r>
            <a:r>
              <a:rPr lang="cs-CZ" sz="2400" dirty="0">
                <a:hlinkClick r:id="rId2"/>
              </a:rPr>
              <a:t>zde</a:t>
            </a:r>
            <a:r>
              <a:rPr lang="cs-CZ" sz="2400" dirty="0"/>
              <a:t>). </a:t>
            </a:r>
          </a:p>
          <a:p>
            <a:pPr marL="339725" lvl="1" indent="0">
              <a:spcBef>
                <a:spcPts val="1200"/>
              </a:spcBef>
              <a:buNone/>
              <a:defRPr/>
            </a:pPr>
            <a:endParaRPr lang="cs-CZ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117" y="2276872"/>
            <a:ext cx="591502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4580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908720"/>
            <a:ext cx="7776864" cy="5615905"/>
          </a:xfrm>
        </p:spPr>
        <p:txBody>
          <a:bodyPr/>
          <a:lstStyle/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x = 10/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;</a:t>
            </a:r>
            <a:endParaRPr lang="cs-CZ" sz="2400" dirty="0">
              <a:cs typeface="Courier New" pitchFamily="49" charset="0"/>
            </a:endParaRP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sz="2400" dirty="0">
                <a:cs typeface="Courier New" pitchFamily="49" charset="0"/>
              </a:rPr>
              <a:t>Vznikne objekt třídy </a:t>
            </a:r>
            <a:r>
              <a:rPr lang="cs-CZ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ArithmeticException</a:t>
            </a:r>
            <a:r>
              <a:rPr lang="cs-CZ" sz="2400" dirty="0">
                <a:cs typeface="Courier New" pitchFamily="49" charset="0"/>
              </a:rPr>
              <a:t> </a:t>
            </a:r>
          </a:p>
          <a:p>
            <a:pPr marL="339725" lvl="1" indent="0">
              <a:spcBef>
                <a:spcPts val="1200"/>
              </a:spcBef>
              <a:buNone/>
              <a:defRPr/>
            </a:pPr>
            <a:endParaRPr lang="cs-CZ" sz="2400" dirty="0">
              <a:latin typeface="Courier New" pitchFamily="49" charset="0"/>
              <a:cs typeface="Courier New" pitchFamily="49" charset="0"/>
            </a:endParaRPr>
          </a:p>
          <a:p>
            <a:pPr marL="339725" lvl="1" indent="0">
              <a:spcBef>
                <a:spcPts val="1200"/>
              </a:spcBef>
              <a:buNone/>
              <a:defRPr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FileInputStream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fr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FileInputStream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cibule.txt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");</a:t>
            </a:r>
            <a:endParaRPr lang="cs-CZ" sz="2400" dirty="0">
              <a:latin typeface="Courier New" pitchFamily="49" charset="0"/>
              <a:cs typeface="Courier New" pitchFamily="49" charset="0"/>
            </a:endParaRP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sz="2400" dirty="0">
                <a:cs typeface="Courier New" pitchFamily="49" charset="0"/>
              </a:rPr>
              <a:t>Pokud soubor neexistuje, vznikne objekt třídy </a:t>
            </a:r>
            <a:r>
              <a:rPr lang="cs-CZ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FileNotFoundException</a:t>
            </a:r>
            <a:endParaRPr lang="cs-CZ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96925" lvl="1" indent="-457200">
              <a:spcBef>
                <a:spcPts val="1200"/>
              </a:spcBef>
              <a:defRPr/>
            </a:pPr>
            <a:endParaRPr lang="cs-CZ" sz="2400" dirty="0">
              <a:cs typeface="Courier New" pitchFamily="49" charset="0"/>
            </a:endParaRPr>
          </a:p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[] pole =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10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]; pole[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25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] = 1;</a:t>
            </a:r>
          </a:p>
          <a:p>
            <a:pPr marL="796925" lvl="1" indent="-457200">
              <a:spcBef>
                <a:spcPts val="1200"/>
              </a:spcBef>
              <a:defRPr/>
            </a:pPr>
            <a:r>
              <a:rPr lang="cs-CZ" sz="2400" dirty="0">
                <a:cs typeface="Courier New" pitchFamily="49" charset="0"/>
              </a:rPr>
              <a:t>Vznikne objekt třídy </a:t>
            </a:r>
            <a:r>
              <a:rPr lang="cs-CZ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ArrayIndexOutOfBoundsException</a:t>
            </a:r>
            <a:endParaRPr lang="cs-CZ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39725" lvl="1" indent="0">
              <a:spcBef>
                <a:spcPts val="1200"/>
              </a:spcBef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6258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Nehlídané výjimky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7" y="908720"/>
            <a:ext cx="8291264" cy="5328592"/>
          </a:xfrm>
        </p:spPr>
        <p:txBody>
          <a:bodyPr/>
          <a:lstStyle/>
          <a:p>
            <a:pPr marL="328613" indent="-388938">
              <a:spcBef>
                <a:spcPts val="1200"/>
              </a:spcBef>
              <a:defRPr/>
            </a:pPr>
            <a:r>
              <a:rPr lang="cs-CZ" sz="2400" dirty="0"/>
              <a:t>Některé výjimky musíme ošetřovat, jiné nikoliv</a:t>
            </a:r>
          </a:p>
          <a:p>
            <a:pPr marL="360363">
              <a:spcBef>
                <a:spcPts val="1200"/>
              </a:spcBef>
              <a:defRPr/>
            </a:pPr>
            <a:r>
              <a:rPr lang="cs-CZ" sz="2400" dirty="0"/>
              <a:t>Všechny výjimky odvozené od </a:t>
            </a:r>
            <a:r>
              <a:rPr lang="cs-CZ" sz="2400" dirty="0" err="1"/>
              <a:t>RuntimeException</a:t>
            </a:r>
            <a:r>
              <a:rPr lang="cs-CZ" sz="2400" dirty="0"/>
              <a:t> ošetřovat nemusíme, např.:</a:t>
            </a:r>
          </a:p>
          <a:p>
            <a:pPr marL="682625" lvl="1">
              <a:spcBef>
                <a:spcPts val="1200"/>
              </a:spcBef>
              <a:defRPr/>
            </a:pP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ArrayIndexOutOfBoundsException</a:t>
            </a:r>
            <a:endParaRPr lang="cs-CZ" sz="2000" dirty="0">
              <a:latin typeface="Courier New" pitchFamily="49" charset="0"/>
              <a:cs typeface="Courier New" pitchFamily="49" charset="0"/>
            </a:endParaRPr>
          </a:p>
          <a:p>
            <a:pPr marL="682625" lvl="1">
              <a:spcBef>
                <a:spcPts val="1200"/>
              </a:spcBef>
              <a:defRPr/>
            </a:pP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NullPointerException</a:t>
            </a:r>
            <a:endParaRPr lang="cs-CZ" sz="2000" dirty="0">
              <a:latin typeface="Courier New" pitchFamily="49" charset="0"/>
              <a:cs typeface="Courier New" pitchFamily="49" charset="0"/>
            </a:endParaRPr>
          </a:p>
          <a:p>
            <a:pPr marL="360363">
              <a:spcBef>
                <a:spcPts val="1200"/>
              </a:spcBef>
              <a:defRPr/>
            </a:pPr>
            <a:r>
              <a:rPr lang="cs-CZ" sz="2400" dirty="0"/>
              <a:t>Všechny ostatní výjimky odvozené z </a:t>
            </a:r>
            <a:r>
              <a:rPr lang="cs-CZ" sz="2400" dirty="0" err="1"/>
              <a:t>Exception</a:t>
            </a:r>
            <a:r>
              <a:rPr lang="cs-CZ" sz="2400" dirty="0"/>
              <a:t> ošetřovat musíme </a:t>
            </a:r>
          </a:p>
          <a:p>
            <a:pPr marL="0" indent="-60325">
              <a:spcBef>
                <a:spcPts val="1200"/>
              </a:spcBef>
              <a:buNone/>
              <a:defRPr/>
            </a:pPr>
            <a:endParaRPr lang="cs-CZ" sz="24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25361"/>
            <a:ext cx="4104457" cy="3013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27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Ošetření výjimky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764704"/>
            <a:ext cx="8280152" cy="3456384"/>
          </a:xfrm>
        </p:spPr>
        <p:txBody>
          <a:bodyPr/>
          <a:lstStyle/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sz="2400" dirty="0"/>
              <a:t>Výjimku je samozřejmě třeba zpracovat, tzv. ošetřit. K tomu </a:t>
            </a:r>
            <a:r>
              <a:rPr lang="cs-CZ" sz="2400" dirty="0" err="1"/>
              <a:t>služí</a:t>
            </a:r>
            <a:r>
              <a:rPr lang="cs-CZ" sz="2400" dirty="0"/>
              <a:t> konstrukce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try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 –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catch</a:t>
            </a:r>
            <a:r>
              <a:rPr lang="cs-CZ" sz="2400" dirty="0">
                <a:cs typeface="Courier New" pitchFamily="49" charset="0"/>
              </a:rPr>
              <a:t>. Zjednodušeně: vyzkoušej – případně odchytni chybu.</a:t>
            </a:r>
          </a:p>
          <a:p>
            <a:pPr marL="339725" lvl="1" indent="0">
              <a:spcBef>
                <a:spcPts val="1200"/>
              </a:spcBef>
              <a:buNone/>
              <a:defRPr/>
            </a:pPr>
            <a:r>
              <a:rPr lang="cs-CZ" sz="2400" dirty="0"/>
              <a:t>V bloku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try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/>
              <a:t>mohou v různých situacích vzniknout výjimky různých typů. Bloků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catch</a:t>
            </a:r>
            <a:r>
              <a:rPr lang="cs-CZ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/>
              <a:t>proto může být více. Odchytáváme pak více typů výjimek. Nikoliv ovšem najednou – jakmile nastane v bloku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try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/>
              <a:t>první výjimka, ostatní příkazy v </a:t>
            </a:r>
            <a:r>
              <a:rPr lang="cs-CZ" sz="2400" b="1" dirty="0" err="1">
                <a:latin typeface="Courier New" pitchFamily="49" charset="0"/>
                <a:cs typeface="Courier New" pitchFamily="49" charset="0"/>
              </a:rPr>
              <a:t>try</a:t>
            </a:r>
            <a:r>
              <a:rPr lang="cs-CZ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/>
              <a:t>se již neprovádí a ke vzniku „další“ výjimky už nemůže dojít.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293096"/>
            <a:ext cx="5553075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391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0907"/>
          </a:xfrm>
        </p:spPr>
        <p:txBody>
          <a:bodyPr/>
          <a:lstStyle/>
          <a:p>
            <a:pPr>
              <a:defRPr/>
            </a:pPr>
            <a:r>
              <a:rPr lang="cs-CZ" dirty="0"/>
              <a:t>Příklady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3" y="1938338"/>
            <a:ext cx="7534275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670380"/>
      </p:ext>
    </p:extLst>
  </p:cSld>
  <p:clrMapOvr>
    <a:masterClrMapping/>
  </p:clrMapOvr>
</p:sld>
</file>

<file path=ppt/theme/theme1.xml><?xml version="1.0" encoding="utf-8"?>
<a:theme xmlns:a="http://schemas.openxmlformats.org/drawingml/2006/main" name="Javor">
  <a:themeElements>
    <a:clrScheme name="Javor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Javo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avor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or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7428</TotalTime>
  <Words>742</Words>
  <Application>Microsoft Office PowerPoint</Application>
  <PresentationFormat>Předvádění na obrazovce (4:3)</PresentationFormat>
  <Paragraphs>88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Courier New</vt:lpstr>
      <vt:lpstr>Times New Roman</vt:lpstr>
      <vt:lpstr>Wingdings</vt:lpstr>
      <vt:lpstr>Javor</vt:lpstr>
      <vt:lpstr>Výjimky</vt:lpstr>
      <vt:lpstr>Chyby programu</vt:lpstr>
      <vt:lpstr>Koncept výjimek</vt:lpstr>
      <vt:lpstr>Chyba – vyvolání výjimky</vt:lpstr>
      <vt:lpstr>Objekt výjimky</vt:lpstr>
      <vt:lpstr>Příklady</vt:lpstr>
      <vt:lpstr>Nehlídané výjimky</vt:lpstr>
      <vt:lpstr>Ošetření výjimky</vt:lpstr>
      <vt:lpstr>Příklady</vt:lpstr>
      <vt:lpstr>Příklady</vt:lpstr>
      <vt:lpstr>Pravidla ošetření výjimek</vt:lpstr>
      <vt:lpstr>Příklady</vt:lpstr>
      <vt:lpstr>Propuštění výjimky</vt:lpstr>
      <vt:lpstr>Příklady</vt:lpstr>
      <vt:lpstr>Příklady</vt:lpstr>
      <vt:lpstr>Vyvolání výjimky v programu</vt:lpstr>
      <vt:lpstr>Vyvolání výjimky v programu</vt:lpstr>
      <vt:lpstr>try – catch - finally</vt:lpstr>
      <vt:lpstr>try – catch - finally</vt:lpstr>
      <vt:lpstr>try – catch - finally</vt:lpstr>
      <vt:lpstr>Vlastní výjimky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a programování</dc:title>
  <dc:creator>Jirka</dc:creator>
  <cp:lastModifiedBy>Jiří Štípek</cp:lastModifiedBy>
  <cp:revision>146</cp:revision>
  <dcterms:created xsi:type="dcterms:W3CDTF">2008-10-08T19:59:58Z</dcterms:created>
  <dcterms:modified xsi:type="dcterms:W3CDTF">2023-03-12T19:07:04Z</dcterms:modified>
</cp:coreProperties>
</file>