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2411" autoAdjust="0"/>
  </p:normalViewPr>
  <p:slideViewPr>
    <p:cSldViewPr snapToGrid="0">
      <p:cViewPr varScale="1">
        <p:scale>
          <a:sx n="76" d="100"/>
          <a:sy n="76" d="100"/>
        </p:scale>
        <p:origin x="-96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A2A87-1D17-4A95-8969-ACF1F60E4462}" type="datetimeFigureOut">
              <a:rPr lang="cs-CZ" smtClean="0"/>
              <a:pPr/>
              <a:t>12.10.2015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2ED38-DFE3-427D-A230-0CB304088A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63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http://www2.teiresias.muni.cz/expin/images/ckeditor/image11.png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ED38-DFE3-427D-A230-0CB304088A8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615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http://static9.depositphotos.com/1668980/1152/v/450/depositphotos_11522400-Vector-set-of-commonly-used-multitouch-gestures-for-tablets-or-smartphone.jpg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ED38-DFE3-427D-A230-0CB304088A8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853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Typy mobilních dotykových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6364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95058"/>
            <a:ext cx="8596668" cy="1320800"/>
          </a:xfrm>
        </p:spPr>
        <p:txBody>
          <a:bodyPr/>
          <a:lstStyle/>
          <a:p>
            <a:r>
              <a:rPr lang="cs-CZ" dirty="0" smtClean="0"/>
              <a:t>Hlavní charakteristiky mobilních dotykových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91222"/>
            <a:ext cx="9293384" cy="4910201"/>
          </a:xfrm>
        </p:spPr>
        <p:txBody>
          <a:bodyPr>
            <a:noAutofit/>
          </a:bodyPr>
          <a:lstStyle/>
          <a:p>
            <a:r>
              <a:rPr lang="cs-CZ" sz="2800" dirty="0" smtClean="0"/>
              <a:t>Kompatibilnost</a:t>
            </a:r>
          </a:p>
          <a:p>
            <a:r>
              <a:rPr lang="cs-CZ" sz="2800" dirty="0" smtClean="0"/>
              <a:t>Mobilnost</a:t>
            </a:r>
          </a:p>
          <a:p>
            <a:r>
              <a:rPr lang="cs-CZ" sz="2800" dirty="0" smtClean="0"/>
              <a:t>Rychlý start, schopnost neustálé pohotovosti práce</a:t>
            </a:r>
          </a:p>
          <a:p>
            <a:r>
              <a:rPr lang="cs-CZ" sz="2800" dirty="0" smtClean="0"/>
              <a:t>Nutnost stálého připojení k internetu</a:t>
            </a:r>
          </a:p>
          <a:p>
            <a:r>
              <a:rPr lang="cs-CZ" sz="2800" dirty="0" smtClean="0"/>
              <a:t>Synchronizace a </a:t>
            </a:r>
            <a:r>
              <a:rPr lang="cs-CZ" sz="2800" dirty="0" err="1" smtClean="0"/>
              <a:t>cloudové</a:t>
            </a:r>
            <a:r>
              <a:rPr lang="cs-CZ" sz="2800" dirty="0" smtClean="0"/>
              <a:t> služby</a:t>
            </a:r>
          </a:p>
          <a:p>
            <a:r>
              <a:rPr lang="cs-CZ" sz="2800" dirty="0" smtClean="0"/>
              <a:t>Dotykové ovládání</a:t>
            </a:r>
          </a:p>
          <a:p>
            <a:r>
              <a:rPr lang="cs-CZ" sz="2800" dirty="0" smtClean="0"/>
              <a:t>Připojení senzorů</a:t>
            </a:r>
          </a:p>
          <a:p>
            <a:r>
              <a:rPr lang="cs-CZ" sz="2800" dirty="0" smtClean="0"/>
              <a:t>Aplikace a úložiště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82884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ovládání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7751" y="2123011"/>
            <a:ext cx="2967739" cy="388077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Prst</a:t>
            </a:r>
          </a:p>
          <a:p>
            <a:r>
              <a:rPr lang="cs-CZ" sz="2800" dirty="0" smtClean="0"/>
              <a:t>Stylus </a:t>
            </a:r>
          </a:p>
          <a:p>
            <a:r>
              <a:rPr lang="cs-CZ" sz="2800" dirty="0" smtClean="0"/>
              <a:t>Gesta</a:t>
            </a:r>
          </a:p>
          <a:p>
            <a:r>
              <a:rPr lang="cs-CZ" sz="2800" dirty="0" smtClean="0"/>
              <a:t>Hlas </a:t>
            </a:r>
            <a:endParaRPr lang="cs-CZ" sz="2800" dirty="0"/>
          </a:p>
        </p:txBody>
      </p:sp>
      <p:pic>
        <p:nvPicPr>
          <p:cNvPr id="1028" name="Picture 4" descr="http://www2.teiresias.muni.cz/expin/images/ckeditor/imag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112" y="609600"/>
            <a:ext cx="55721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116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9.depositphotos.com/1668980/1152/v/450/depositphotos_11522400-Vector-set-of-commonly-used-multitouch-gestures-for-tablets-or-smart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194" y="269684"/>
            <a:ext cx="8149181" cy="65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18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69797"/>
            <a:ext cx="8596668" cy="1320800"/>
          </a:xfrm>
        </p:spPr>
        <p:txBody>
          <a:bodyPr/>
          <a:lstStyle/>
          <a:p>
            <a:r>
              <a:rPr lang="cs-CZ" dirty="0" smtClean="0"/>
              <a:t>Kategorie mobilních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27551"/>
            <a:ext cx="3982348" cy="5047989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Netbook</a:t>
            </a:r>
            <a:endParaRPr lang="cs-CZ" sz="2400" dirty="0" smtClean="0"/>
          </a:p>
          <a:p>
            <a:r>
              <a:rPr lang="cs-CZ" sz="2400" dirty="0" err="1" smtClean="0"/>
              <a:t>Subnetbook</a:t>
            </a:r>
            <a:endParaRPr lang="cs-CZ" sz="2400" dirty="0" smtClean="0"/>
          </a:p>
          <a:p>
            <a:r>
              <a:rPr lang="cs-CZ" sz="2400" dirty="0" err="1" smtClean="0"/>
              <a:t>Ultrabook</a:t>
            </a:r>
            <a:endParaRPr lang="cs-CZ" sz="2400" dirty="0" smtClean="0"/>
          </a:p>
          <a:p>
            <a:r>
              <a:rPr lang="cs-CZ" sz="2400" dirty="0" err="1" smtClean="0"/>
              <a:t>Chrombook</a:t>
            </a:r>
            <a:endParaRPr lang="cs-CZ" sz="2400" dirty="0" smtClean="0"/>
          </a:p>
          <a:p>
            <a:r>
              <a:rPr lang="cs-CZ" sz="2400" dirty="0" smtClean="0"/>
              <a:t>Tablet</a:t>
            </a:r>
          </a:p>
          <a:p>
            <a:r>
              <a:rPr lang="cs-CZ" sz="2400" dirty="0" smtClean="0"/>
              <a:t>Grafický tablet</a:t>
            </a:r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in </a:t>
            </a:r>
            <a:r>
              <a:rPr lang="cs-CZ" sz="2400" dirty="0" err="1" smtClean="0"/>
              <a:t>one</a:t>
            </a:r>
            <a:endParaRPr lang="cs-CZ" sz="2400" dirty="0" smtClean="0"/>
          </a:p>
          <a:p>
            <a:r>
              <a:rPr lang="cs-CZ" sz="2400" dirty="0" smtClean="0"/>
              <a:t>E-</a:t>
            </a:r>
            <a:r>
              <a:rPr lang="cs-CZ" sz="2400" dirty="0" err="1" smtClean="0"/>
              <a:t>book</a:t>
            </a:r>
            <a:endParaRPr lang="cs-CZ" sz="2400" dirty="0" smtClean="0"/>
          </a:p>
          <a:p>
            <a:r>
              <a:rPr lang="cs-CZ" sz="2400" dirty="0" err="1" smtClean="0"/>
              <a:t>Smartphone</a:t>
            </a:r>
            <a:endParaRPr lang="cs-CZ" sz="2400" dirty="0" smtClean="0"/>
          </a:p>
          <a:p>
            <a:r>
              <a:rPr lang="cs-CZ" sz="2400" dirty="0" err="1" smtClean="0"/>
              <a:t>Phablet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3080" name="AutoShape 8" descr="data:image/jpeg;base64,/9j/4AAQSkZJRgABAQAAAQABAAD/2wCEAAkGBxQSEhUUEhQWFRUUFRcYFRQWFhUWFRYWFRUWFhUUFRcYHCggGBolHBQUITEhJSkrLi4uGCAzODMsNygtLisBCgoKDg0OFA8PFCwZFBwsKywsNywrLCw3KywrKysrKyssLCssLCwrLCwrKyssKyssKywrKysrKysrKysrKysrK//AABEIAOgA2QMBIgACEQEDEQH/xAAcAAEAAAcBAAAAAAAAAAAAAAAAAQIDBAUGBwj/xABEEAACAQICBggDBQYEBQUAAAABAgADEQQhBQYSMVGBBxMiMkFhcZFCcqEjUoKxwRRikqKy0TNz4fAVQ1NjwghEk6PS/8QAFgEBAQEAAAAAAAAAAAAAAAAAAAEC/8QAFhEBAQEAAAAAAAAAAAAAAAAAAAER/9oADAMBAAIRAxEAPwDuMREBERAREQEREBES10pjkoUnq1DZKaliczu8gCfYQKiYpC7IGBZbFl8RfMX9x7ytNR6OC1WjUxdQfaYqqzGxBsqkqqZbtk7a8chNugIiICIiAiIgIiICIiAiIgIiICIiAiIgIiICIiAiJRxeJWkjVHNkRSzHgqi5PsIGna/a/jR7pSSmKtRl2mu2yEUkhbgDMmzZZbvOcw1k6RK+MslRSlLZIamlrOSQQXucwNkW4ZzX9ace2MxNSvUGdRrgfdUZIvJQBymEOBHhcehlHWdXOlpKFBKT4e3VjZutwD+8QL5nefMmZ+h0xYQ95GXmf1UTgwoMNzH3MjZx8RkHoih0qYBviYfwf/qZGhr/AIFv+db8JP8ATeeZSW8bHkJLtH7o+o/WB6ro61YNt1dOd1/qAl5S0vQbu16R9Kif3nkta5G4EejGVl0m4+OoOd/zgeuUqA7iD6G8mnkulp2quYqHmBMlh9dMUm6u49HdfyMD1FE844bpIxi/89j6ttf1XmVw3SrjBvcN6on/AIgQO8xOM4fper/ElE/hcH+qZPD9Lt+9QQ+lW30KmB1OJz/D9KdE96hUHylW/O0vqPSTgz3hVT5kH/ixgblE1ujr3gG/9wB8y1F/NZf0dZMI/dxNE+XWID7EwMrEo0sXTbuurejA/kZWgIiICIiAiIgJovS3pTYwooKe1Xbtf5aEE+7bI9LzepwzpF02KuOqi9xSIpDy2O9/OXiDS69CwJtu/wB2mQXVZKeHatXqOMR9nsUgL0/tLNssQLKdgEgXubHnBXRwQXCC287R9LbIOfjnllKNAADN2cnK7G58gPeaFPQ+rr4kljXTDUl2rPUGVQoCSASRfMAWFzneWNLA1atQUqChqjZ9q+yB4eZJOQEzHWV6f2T1LIAQqDIhWzKtnlfeR58DIYTHVKJcU6alauztO27sbl42zzA35SDF6Y0bUwrvSr7JqUzst1Z2gzeGz6yjU0dXREetRNJalzTJIO2FOy27dYzL0q9NKyVa1PrVVixQXALG9jZdwBN7DhaXWmNJPidjauFppsopJIHFgPguAvZGQt6xg1Y0pIaUzDYaUmw0YMUaUh1XlMk1CUzRjBYGiOEl/Zx5y+NKSmnILQUj4Mfr/eRCv97/AH7SuVkNmBTD1BwMrU8bVHHkxksv8do56QVmzVlU7a3KBmBPV7VrFgBmBe0Ckul6o3h+Yv8AmJdYfS7MNynyKgH6SwVpkdE0jUqAXNh2mz+EbxzyHOUZzQ+DbFVsPRRbda227AHZCjJQCfXaNvAGd6/4Qn3qn/yN/eaX0W6J7+IKgAfZ0hbIZDaIHhlsgc50SKEREgREQERECx03pNcNQqV37tNC1uJ+FR5kkDnPLePBqu9R9radmZipyLMSxyIPiZ2Hpl01/h4RT/3av5U1PPaa3ks53ojBipVUHug3b0EompagVmpqy4gKzKCUdD2b52LBv0lpW1Kx6buqqfLUI/rUTenftWR2GRJ7R5ABic7n6Sph6tU37YNrDNQe0c9m623C3vA5jW0Pj6few1Q/JZ/6CZZ4jSVemoWqlRFBJAdGUAnfvHl+fGdcpY5ybWpnMgdoqW2d5FwcpMmlLrtGm1rXNipy4kXBtA5BhtPhb7jtKVz8L+I85UTTA4zqeJp4SpnWoJn41KP67Mx9XVPRlX/l0wf3KjJ/KGA+kDQ00ssn/wCJqZteI6MsK2dOpWT0ZWX6rf6zGV+itx/h4oHgGpkfUMfygYb9sU+MHECVcR0dY9O6aVT5Xsf5wJjMRq1pCl3sNUPyAVP6CYF4awkNoTBV3q0v8Sm6fMrL+Yki6SjRvGhNJ0aKMHRyzE3KEC6bICpfaB2b7dx47QN+yJdU6uj23qUJBuSrkDaGeQvuINrWybwIvNDXSXnKq6QEg37Q+lqeFr3o16gw6KXqU9rb6xzcLSRWUWO4l8suEwOsWm6mMqmpUyAyRAeyi8BxPE+PsBg1xgk4xIgVgJtOrWEPVggXeswVRxAOyo5tf2E1Sm22Qq95iFHqxsPznaOjjQ4fEB7fZ4ZQF83tsp9Ax9bSjo2hdHjD0KdJfgUAnixzZuZJPOXsRIEREBERASjjMUtKm9SobJTUsx4KouT7CVpzfpp091VBMKh7Vc7T28KSEZfia3JWgcv0xpVsTXq1331HLW+6NyryUKOUyWjKWyl/Fs+Xh/fnMDo+ntuF9/Qb5s5MsEQ5GYJvI06xUWH+vIymTJbyir1xsLbwCL38De48t5lVsZ4WGdgxI3gWyFtwylreQvAyC4xdobyNraa53nM2zHGx5SucUjuoYXC7ROQO0fAeYGZmIkpgZUGkXyy2FN7EoWYm1srWtbw4y5pFtohKjkKBfZYVBtNc2BYd0DeZgFYjcbSanVK7rcwD+cDYWx1VC32ikIFuXSx2mFwnZO+3jK6aRq7TL1avsWuVfZHaFwBtDfbwmt4fGMl7E5m+87+PrLjDaTZQ18yzFswCC1vHxgbD/wAXFyr0ql1ttAKHAvmL7JMs8RR0fVP2tKjteO3RCt7lf1llg9K2DbVruxZs2XyABAOQEqYPSS3Z22gWckgbBBULZFN87Dy35yCSpqRoyrmtNQf+3VYfQNb6TH4noowp7lWsnqUYD+UH6zKUHpOWdggDPazIckCgKQRkCTvk1BKZZzTYqL7NNVqFSbAXYXbxJHK/CMGj6e6Nv2Wi9b9qBVBuNMqSSQFUWY5kkCaYcI43Mp5kfmJ0XX3HG4w4qO6ghm2mDdoAgC4Ava7ewmmlJBcanYdjiVLjJFZ94PdFhu82E9O6naL/AGfCopFnftvx2m8D6DZHKcd6JNX+tqqzDJm22/yqRyH4qmR4gAzvsBERAREQERECDsACSbAC5J3ADeTPMOuGnzjcZVr37DNs0hwpJknpfNvVjOwdM+sX7LgTRQ2qYommOIp2+2b2IX8YnAcJTLsqDexA/wBYG0au0LIXO9sh6Df7n8plTJUQKoVdygAcoJlEZLIXkCZRNeQvJbxeBEmQvIXkIEbxeQiBG8iJLMXpjSgQFQbeDMMyL7kUeLn6b5BcYvS9OmSCSdnfbcOIv5eMu6FdXF1N/wAx42PAzTMOjV3uF2VWwHjY+AH36njfcu+bjg8KKSBB6seLG1/ygV7yomJKjfZRmbgEAbyTfwlGYrWPGbFLZHeqG34Rmx/IfiMDA43FdY7PxOQ4Dco9gJJQpGoyovechQeF97egFzylrtzbOjrQxxOIFvFurU8LjaquPMJ/UZB2zo10SKOG2wLdZYIOFJBs0xzzPMTbpJRpBVCqLKoAA4ACwEngIiICIiAiJqHSprJ+w6PqOhtVq/ZUeIdwbuPlUM3qBxgcR6UtY/23SFRlN6VH7GlwIQnbcfM+1nwCy31Swty1U+HZX1PePtYczNVoqSQqi5JAA8zkBOi4LDilTVB8IzPE7yfe8sFwTJLwTJSZREmQJkpMheBNeQvJbxeBG8XkhMjeBNeRkkp164RSzbh7k+AA8TAtdM6Q6pcsr/Fwv4KPFj4cPGa/SwDuA7gqpuFN8kz7QB8ah8TL6qjYiqAbAg5XPZpA+HAueM2GjRVESmuaIdpb2zY3u/O/jvsPKQUNHYUIAbWsOwv3QfE/vGXYMheDAjNH0/j+srNY3VOwv4e8ebbXK02fTuP6mg7jJj2U+Ztx5C55TnavFF6HJyGZOQA3kncBPRXRHq+KFLbIzVerB4uTt1mHltEAeQtOHag6NNfFAgXFIggcajHZpL73b8M9V6JwIoUUpL8CgE8TvZuZuecgu4iICIiAiIgJ5s6cdZv2rH9QhvSwgKZHI1jY1TysqeqnjO6686wjR+BrYk22kW1MH4qjdmmPMXIJ8gZ4/qVyzFmJZmJJJzJJNyT53MDZtUMLt1DUO6mMvnO72Fz7TcS0xmhcH1FFU+LvP8x3+2Q5S92pRUJkpaSFpC8onvIEyS8heBOTIXkt5C8Ce8Xkl5LVqhRc7hAmrVgoLMbAf7sOJmExFVqj8CNw8KSnxPGoR7bvWFas71L7vuL4U1/6r/vnwHgJf4DCAAEjs7wDvc/fbykFTR+CAAJGW9VO8/vtMheU9qRvAqAxeSgyhjMUKaM7blF7ceA5mw5yjUtdcdtVVpA5Uxn87Zn2GyPW8128mrVCzFmNyxJJ4km5MvtAYHrq6qe6O0/yLmRzyHOZHa+g3V6yrUYZqOsb56gIpryQE28CZ2eYLUvRX7PhEVhZ3+0qfM/w8hsjlM7AREQEREBESw09pVMJh6uIqdyijOeJsMlHmTYDzMDhn/qI1k63EU8EjdmgNuqB41XHZB+VD/8AYZzfVfBdZWBPdp9o+vwj3z5GWeltIPiK1StUN3quzsfNiSbeWdh5ATbNXMJ1VEX7z9o+h7o9vzMDM7UEyntSBaaFS8XlLajagVLyBMp3i8CpeQvJLyDPxgTPVsLmYvFYgsRln8Cnco/6j/oIxVUsw/kp7vLrKn7ttw95VweF8WzBNyTvc/osgn0fhBa5zF7576jcT+7MixlPakA0CqDIgyltSO1KKu1NY1zxtlSkPHtt6C4Ue+0eQmwl+JsBmT4ADMk+k55pLFmrVdz8RyHBRko5ACSi1nU+hjVzrqyMwyY9Y/8AlUjkPxVLC3ATmmAwpq1EprvdgPTiT5AXPKeo+ifQ4o4XrbW66wS+8UafZp+/abz2hIN4iIgIiICIiAnF/wD1FaybNOlgUOdT7Wtb7qm1JT6sGb8A4zsmIrrTRnchVRSzMdwVRck+QAnjvXHTrY7GVsS1/tHOyD8KDs015KFv53gWWh8J1tVVPdGbfKN/vkOc3smYLVfCbNMud77vlH9zf6TNXlgnvIXkl4vKJ7xeSXi8Ce8Xkl5G8Ca8oYmsFzIvbML95r5X8ha/tKhMqYzEGolNCEUUtqxVRtMWNyzsbk+AtuFt0gxtEfE5uTmf3vLyEvEYn/eXoJIlEDzPE5ypeBU2ovKd5G8oqwTJAYgYvWbG7FHZHeqdn8IsXP5DmZpkyWsGM6ysbHsp2V5bzzNz6WmPRSSABcnIDiTumRufRpoI4muAN7t1Sn7oI2qz+oTL8RnqjDUlRVRBZUUKoHgqiwHsJy3oc0GKNM1SO6OrU8WPaqsOZAB9ROnq8C4iSBpOIEYiICIiBzPp61j/AGbADDobVMWSp4iitjUPMlF9GPCeamM3zpn03+1aTrWN0ofYpw+zv1h9esL+wmhGBl8DrA6AKyqyqLD4WsNwuP1EzGF0/RfeSh4MLj+IfraafEDoSOGF1IYcQQR7iRvOf0qzIbqxU8QSD7iZXDaxVV74Vx5ize4/UGXRtRaLzFYfT1Fu9emf3htD+Jc/oJkqbhhdSGHFSCOdt0Ce8jtSSQlE5MheSxeBNeRvJLxeBODI3kl5EGBNeWmlcZ1VJmG/ur8zXz5C55S4vNZ1nxW04pjcgz+ZrE+wsPW8gwsz2p+jzVrggX2LWHF2NkHvnymBnYeivQuxsuw7o6w/O4sg5Ln6yDrehMKKFGnSX4FsTxbex5kkzKJUmIpVpfYZixAEDJ0c5cySmlhaTwEREBERA8j676t4jD4qsKiH/EdgRntKzkhxxuDeasRPZumdAUMULVkufBtxE53rH0PU6lzRIPANkeTCB51MhN71g6NsThyeywHmLjkwmn4vR1Sn30I89494FpEjaQgJPTqFTdSQRuINj7iSRAy2G1gqr3rOP3hn/ELE87zKYfT9Ju9tUz59pfcZ/SarEDfKThxdCGH7pBt623c5G80RHINwSCNxGREyWH09VXvEOP3xc/xCzfWXRtN4mJw+n6bd8Mh/iX6WI9jMnQqq/cYP8pubea7xzECoJGSrI3lEmIrhFZzuUXtxPgOZsOc0ao5YlibkkkniTmTNg1oxWS0x49pvqFH9R9prslGS0BgutrKD3V7TfKvhzNhznetXaPVUgD3m7TereHIWE5h0f6M3EjvnaPyIchzM6jTqyDN0Kt8hNs0XhNhbnvGYfVfRtx1jj5R+s2aAiIgIiICIiAiIgS1EDCxAI4EXE1vTOo2ExF7psMfFcvpNmiBxDWToYObUbN6dlvbxnNNM6kYnDkgqcvAix/tPXUoYrCJUFqiKw4EAwPFNfDshsykeolK09Wac6NcLXB2R1ZPNfacy1j6HKtO7UhtDimfusDj8TOaT1Yr0SQyk28rH2Mwz0yMiCDwOUCSJG0hASINsxIRAyWG05WTe22OD9r+bvfWZShrFTPfRl+WzA8ja3uZrMQK+NxBqOzn4ju4DcByFhyk2Awpq1FQfEfYeJ9pb2m1al6P2iX+8dhfT4z7QN91fw4RLgWvYDyVclm6araKNd7nuLvPHymC0Lo5qzrTQZZcgJ1rRuBWjTCKMgM/M8YFwiAAAbhJoiAiIgIiICIiAiIgIiICIiAiIgWOkNEUa4tVpq3nbP3mjawdE2HrAmkdk/dYXHvOjxA80axdE+IoXKqbcR2l/0mjY3QlakbMh9R/bfPaBEw2ldWMNiAespLc/EBYwPHDLIbM9D6xdDqPc0WBPgGyPIzmWn+jrE4e90IHmLj3EDRLRaX2K0bUp95TLXYMCFKmWIA3kgDnOqar6OsFVRewCr5k94+80PVnCbVYG3dFx6nIfrPRvR7qz1aLVqDO3ZB+pgZ7VXQgw1MX77Zsf0mciICIiAiIgIiICIiAiIgIiICIiAiIgIiICIiAktSmGFmAI4EXERA1vTOo2ExF7psNxXL6Tnen+h1szRIf07LREC61A6L3o1esxIsFNwuRJPhedfVQBYbhEQIx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533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69797"/>
            <a:ext cx="8596668" cy="1320800"/>
          </a:xfrm>
        </p:spPr>
        <p:txBody>
          <a:bodyPr/>
          <a:lstStyle/>
          <a:p>
            <a:r>
              <a:rPr lang="cs-CZ" dirty="0" smtClean="0"/>
              <a:t>Kategorie mobilních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27551"/>
            <a:ext cx="3982348" cy="5047989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Netbook</a:t>
            </a:r>
            <a:endParaRPr lang="cs-CZ" sz="2400" dirty="0" smtClean="0"/>
          </a:p>
          <a:p>
            <a:r>
              <a:rPr lang="cs-CZ" sz="2400" dirty="0" err="1" smtClean="0"/>
              <a:t>Subnetbook</a:t>
            </a:r>
            <a:endParaRPr lang="cs-CZ" sz="2400" dirty="0" smtClean="0"/>
          </a:p>
          <a:p>
            <a:r>
              <a:rPr lang="cs-CZ" sz="2400" dirty="0" err="1" smtClean="0"/>
              <a:t>Ultrabook</a:t>
            </a:r>
            <a:endParaRPr lang="cs-CZ" sz="2400" dirty="0" smtClean="0"/>
          </a:p>
          <a:p>
            <a:r>
              <a:rPr lang="cs-CZ" sz="2400" dirty="0" err="1" smtClean="0"/>
              <a:t>Chrombook</a:t>
            </a:r>
            <a:endParaRPr lang="cs-CZ" sz="2400" dirty="0" smtClean="0"/>
          </a:p>
          <a:p>
            <a:r>
              <a:rPr lang="cs-CZ" sz="2400" dirty="0" smtClean="0"/>
              <a:t>Tablet</a:t>
            </a:r>
          </a:p>
          <a:p>
            <a:r>
              <a:rPr lang="cs-CZ" sz="2400" dirty="0" smtClean="0"/>
              <a:t>Grafický tablet</a:t>
            </a:r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in </a:t>
            </a:r>
            <a:r>
              <a:rPr lang="cs-CZ" sz="2400" dirty="0" err="1" smtClean="0"/>
              <a:t>one</a:t>
            </a:r>
            <a:endParaRPr lang="cs-CZ" sz="2400" dirty="0" smtClean="0"/>
          </a:p>
          <a:p>
            <a:r>
              <a:rPr lang="cs-CZ" sz="2400" dirty="0" smtClean="0"/>
              <a:t>E-</a:t>
            </a:r>
            <a:r>
              <a:rPr lang="cs-CZ" sz="2400" dirty="0" err="1" smtClean="0"/>
              <a:t>book</a:t>
            </a:r>
            <a:endParaRPr lang="cs-CZ" sz="2400" dirty="0" smtClean="0"/>
          </a:p>
          <a:p>
            <a:r>
              <a:rPr lang="cs-CZ" sz="2400" dirty="0" err="1" smtClean="0"/>
              <a:t>Smartphone</a:t>
            </a:r>
            <a:endParaRPr lang="cs-CZ" sz="2400" dirty="0" smtClean="0"/>
          </a:p>
          <a:p>
            <a:r>
              <a:rPr lang="cs-CZ" sz="2400" dirty="0" err="1" smtClean="0"/>
              <a:t>Phablet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3074" name="Picture 2" descr="http://cdn.idigitaltimes.com/sites/idigitaltimes.com/files/2015/03/04/smartphone-addiction-statistics-study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2362" y="200113"/>
            <a:ext cx="4866248" cy="3244165"/>
          </a:xfrm>
          <a:prstGeom prst="rect">
            <a:avLst/>
          </a:prstGeom>
          <a:noFill/>
        </p:spPr>
      </p:pic>
      <p:pic>
        <p:nvPicPr>
          <p:cNvPr id="3076" name="Picture 4" descr="http://goodereader.s3.amazonaws.com/blog/uploads/images/tablet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7833" y="3489760"/>
            <a:ext cx="4762500" cy="3143250"/>
          </a:xfrm>
          <a:prstGeom prst="rect">
            <a:avLst/>
          </a:prstGeom>
          <a:noFill/>
        </p:spPr>
      </p:pic>
      <p:pic>
        <p:nvPicPr>
          <p:cNvPr id="3078" name="Picture 6" descr="http://cdn.slashgear.com/wp-content/uploads/2011/03/N97-alike-netbook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0665" y="1072433"/>
            <a:ext cx="3609537" cy="2397278"/>
          </a:xfrm>
          <a:prstGeom prst="rect">
            <a:avLst/>
          </a:prstGeom>
          <a:noFill/>
        </p:spPr>
      </p:pic>
      <p:sp>
        <p:nvSpPr>
          <p:cNvPr id="3080" name="AutoShape 8" descr="data:image/jpeg;base64,/9j/4AAQSkZJRgABAQAAAQABAAD/2wCEAAkGBxQSEhUUEhQWFRUUFRcYFRQWFhUWFRYWFRUWFhUUFRcYHCggGBolHBQUITEhJSkrLi4uGCAzODMsNygtLisBCgoKDg0OFA8PFCwZFBwsKywsNywrLCw3KywrKysrKyssLCssLCwrLCwrKyssKyssKywrKysrKysrKysrKysrK//AABEIAOgA2QMBIgACEQEDEQH/xAAcAAEAAAcBAAAAAAAAAAAAAAAAAQIDBAUGBwj/xABEEAACAQICBggDBQYEBQUAAAABAgADEQQhBQYSMVGBBxMiMkFhcZFCcqEjUoKxwRRikqKy0TNz4fAVQ1NjwghEk6PS/8QAFgEBAQEAAAAAAAAAAAAAAAAAAAEC/8QAFhEBAQEAAAAAAAAAAAAAAAAAAAER/9oADAMBAAIRAxEAPwDuMREBERAREQEREBES10pjkoUnq1DZKaliczu8gCfYQKiYpC7IGBZbFl8RfMX9x7ytNR6OC1WjUxdQfaYqqzGxBsqkqqZbtk7a8chNugIiICIiAiIgIiICIiAiIgIiICIiAiIgIiICIiAiJRxeJWkjVHNkRSzHgqi5PsIGna/a/jR7pSSmKtRl2mu2yEUkhbgDMmzZZbvOcw1k6RK+MslRSlLZIamlrOSQQXucwNkW4ZzX9ace2MxNSvUGdRrgfdUZIvJQBymEOBHhcehlHWdXOlpKFBKT4e3VjZutwD+8QL5nefMmZ+h0xYQ95GXmf1UTgwoMNzH3MjZx8RkHoih0qYBviYfwf/qZGhr/AIFv+db8JP8ATeeZSW8bHkJLtH7o+o/WB6ro61YNt1dOd1/qAl5S0vQbu16R9Kif3nkta5G4EejGVl0m4+OoOd/zgeuUqA7iD6G8mnkulp2quYqHmBMlh9dMUm6u49HdfyMD1FE844bpIxi/89j6ttf1XmVw3SrjBvcN6on/AIgQO8xOM4fper/ElE/hcH+qZPD9Lt+9QQ+lW30KmB1OJz/D9KdE96hUHylW/O0vqPSTgz3hVT5kH/ixgblE1ujr3gG/9wB8y1F/NZf0dZMI/dxNE+XWID7EwMrEo0sXTbuurejA/kZWgIiICIiAiIgJovS3pTYwooKe1Xbtf5aEE+7bI9LzepwzpF02KuOqi9xSIpDy2O9/OXiDS69CwJtu/wB2mQXVZKeHatXqOMR9nsUgL0/tLNssQLKdgEgXubHnBXRwQXCC287R9LbIOfjnllKNAADN2cnK7G58gPeaFPQ+rr4kljXTDUl2rPUGVQoCSASRfMAWFzneWNLA1atQUqChqjZ9q+yB4eZJOQEzHWV6f2T1LIAQqDIhWzKtnlfeR58DIYTHVKJcU6alauztO27sbl42zzA35SDF6Y0bUwrvSr7JqUzst1Z2gzeGz6yjU0dXREetRNJalzTJIO2FOy27dYzL0q9NKyVa1PrVVixQXALG9jZdwBN7DhaXWmNJPidjauFppsopJIHFgPguAvZGQt6xg1Y0pIaUzDYaUmw0YMUaUh1XlMk1CUzRjBYGiOEl/Zx5y+NKSmnILQUj4Mfr/eRCv97/AH7SuVkNmBTD1BwMrU8bVHHkxksv8do56QVmzVlU7a3KBmBPV7VrFgBmBe0Ckul6o3h+Yv8AmJdYfS7MNynyKgH6SwVpkdE0jUqAXNh2mz+EbxzyHOUZzQ+DbFVsPRRbda227AHZCjJQCfXaNvAGd6/4Qn3qn/yN/eaX0W6J7+IKgAfZ0hbIZDaIHhlsgc50SKEREgREQERECx03pNcNQqV37tNC1uJ+FR5kkDnPLePBqu9R9radmZipyLMSxyIPiZ2Hpl01/h4RT/3av5U1PPaa3ks53ojBipVUHug3b0EompagVmpqy4gKzKCUdD2b52LBv0lpW1Kx6buqqfLUI/rUTenftWR2GRJ7R5ABic7n6Sph6tU37YNrDNQe0c9m623C3vA5jW0Pj6few1Q/JZ/6CZZ4jSVemoWqlRFBJAdGUAnfvHl+fGdcpY5ybWpnMgdoqW2d5FwcpMmlLrtGm1rXNipy4kXBtA5BhtPhb7jtKVz8L+I85UTTA4zqeJp4SpnWoJn41KP67Mx9XVPRlX/l0wf3KjJ/KGA+kDQ00ssn/wCJqZteI6MsK2dOpWT0ZWX6rf6zGV+itx/h4oHgGpkfUMfygYb9sU+MHECVcR0dY9O6aVT5Xsf5wJjMRq1pCl3sNUPyAVP6CYF4awkNoTBV3q0v8Sm6fMrL+Yki6SjRvGhNJ0aKMHRyzE3KEC6bICpfaB2b7dx47QN+yJdU6uj23qUJBuSrkDaGeQvuINrWybwIvNDXSXnKq6QEg37Q+lqeFr3o16gw6KXqU9rb6xzcLSRWUWO4l8suEwOsWm6mMqmpUyAyRAeyi8BxPE+PsBg1xgk4xIgVgJtOrWEPVggXeswVRxAOyo5tf2E1Sm22Qq95iFHqxsPznaOjjQ4fEB7fZ4ZQF83tsp9Ax9bSjo2hdHjD0KdJfgUAnixzZuZJPOXsRIEREBERASjjMUtKm9SobJTUsx4KouT7CVpzfpp091VBMKh7Vc7T28KSEZfia3JWgcv0xpVsTXq1331HLW+6NyryUKOUyWjKWyl/Fs+Xh/fnMDo+ntuF9/Qb5s5MsEQ5GYJvI06xUWH+vIymTJbyir1xsLbwCL38De48t5lVsZ4WGdgxI3gWyFtwylreQvAyC4xdobyNraa53nM2zHGx5SucUjuoYXC7ROQO0fAeYGZmIkpgZUGkXyy2FN7EoWYm1srWtbw4y5pFtohKjkKBfZYVBtNc2BYd0DeZgFYjcbSanVK7rcwD+cDYWx1VC32ikIFuXSx2mFwnZO+3jK6aRq7TL1avsWuVfZHaFwBtDfbwmt4fGMl7E5m+87+PrLjDaTZQ18yzFswCC1vHxgbD/wAXFyr0ql1ttAKHAvmL7JMs8RR0fVP2tKjteO3RCt7lf1llg9K2DbVruxZs2XyABAOQEqYPSS3Z22gWckgbBBULZFN87Dy35yCSpqRoyrmtNQf+3VYfQNb6TH4noowp7lWsnqUYD+UH6zKUHpOWdggDPazIckCgKQRkCTvk1BKZZzTYqL7NNVqFSbAXYXbxJHK/CMGj6e6Nv2Wi9b9qBVBuNMqSSQFUWY5kkCaYcI43Mp5kfmJ0XX3HG4w4qO6ghm2mDdoAgC4Ava7ewmmlJBcanYdjiVLjJFZ94PdFhu82E9O6naL/AGfCopFnftvx2m8D6DZHKcd6JNX+tqqzDJm22/yqRyH4qmR4gAzvsBERAREQERECDsACSbAC5J3ADeTPMOuGnzjcZVr37DNs0hwpJknpfNvVjOwdM+sX7LgTRQ2qYommOIp2+2b2IX8YnAcJTLsqDexA/wBYG0au0LIXO9sh6Df7n8plTJUQKoVdygAcoJlEZLIXkCZRNeQvJbxeBEmQvIXkIEbxeQiBG8iJLMXpjSgQFQbeDMMyL7kUeLn6b5BcYvS9OmSCSdnfbcOIv5eMu6FdXF1N/wAx42PAzTMOjV3uF2VWwHjY+AH36njfcu+bjg8KKSBB6seLG1/ygV7yomJKjfZRmbgEAbyTfwlGYrWPGbFLZHeqG34Rmx/IfiMDA43FdY7PxOQ4Dco9gJJQpGoyovechQeF97egFzylrtzbOjrQxxOIFvFurU8LjaquPMJ/UZB2zo10SKOG2wLdZYIOFJBs0xzzPMTbpJRpBVCqLKoAA4ACwEngIiICIiAiJqHSprJ+w6PqOhtVq/ZUeIdwbuPlUM3qBxgcR6UtY/23SFRlN6VH7GlwIQnbcfM+1nwCy31Swty1U+HZX1PePtYczNVoqSQqi5JAA8zkBOi4LDilTVB8IzPE7yfe8sFwTJLwTJSZREmQJkpMheBNeQvJbxeBG8XkhMjeBNeRkkp164RSzbh7k+AA8TAtdM6Q6pcsr/Fwv4KPFj4cPGa/SwDuA7gqpuFN8kz7QB8ah8TL6qjYiqAbAg5XPZpA+HAueM2GjRVESmuaIdpb2zY3u/O/jvsPKQUNHYUIAbWsOwv3QfE/vGXYMheDAjNH0/j+srNY3VOwv4e8ebbXK02fTuP6mg7jJj2U+Ztx5C55TnavFF6HJyGZOQA3kncBPRXRHq+KFLbIzVerB4uTt1mHltEAeQtOHag6NNfFAgXFIggcajHZpL73b8M9V6JwIoUUpL8CgE8TvZuZuecgu4iICIiAiIgJ5s6cdZv2rH9QhvSwgKZHI1jY1TysqeqnjO6686wjR+BrYk22kW1MH4qjdmmPMXIJ8gZ4/qVyzFmJZmJJJzJJNyT53MDZtUMLt1DUO6mMvnO72Fz7TcS0xmhcH1FFU+LvP8x3+2Q5S92pRUJkpaSFpC8onvIEyS8heBOTIXkt5C8Ce8Xkl5LVqhRc7hAmrVgoLMbAf7sOJmExFVqj8CNw8KSnxPGoR7bvWFas71L7vuL4U1/6r/vnwHgJf4DCAAEjs7wDvc/fbykFTR+CAAJGW9VO8/vtMheU9qRvAqAxeSgyhjMUKaM7blF7ceA5mw5yjUtdcdtVVpA5Uxn87Zn2GyPW8128mrVCzFmNyxJJ4km5MvtAYHrq6qe6O0/yLmRzyHOZHa+g3V6yrUYZqOsb56gIpryQE28CZ2eYLUvRX7PhEVhZ3+0qfM/w8hsjlM7AREQEREBESw09pVMJh6uIqdyijOeJsMlHmTYDzMDhn/qI1k63EU8EjdmgNuqB41XHZB+VD/8AYZzfVfBdZWBPdp9o+vwj3z5GWeltIPiK1StUN3quzsfNiSbeWdh5ATbNXMJ1VEX7z9o+h7o9vzMDM7UEyntSBaaFS8XlLajagVLyBMp3i8CpeQvJLyDPxgTPVsLmYvFYgsRln8Cnco/6j/oIxVUsw/kp7vLrKn7ttw95VweF8WzBNyTvc/osgn0fhBa5zF7576jcT+7MixlPakA0CqDIgyltSO1KKu1NY1zxtlSkPHtt6C4Ue+0eQmwl+JsBmT4ADMk+k55pLFmrVdz8RyHBRko5ACSi1nU+hjVzrqyMwyY9Y/8AlUjkPxVLC3ATmmAwpq1EprvdgPTiT5AXPKeo+ifQ4o4XrbW66wS+8UafZp+/abz2hIN4iIgIiICIiAnF/wD1FaybNOlgUOdT7Wtb7qm1JT6sGb8A4zsmIrrTRnchVRSzMdwVRck+QAnjvXHTrY7GVsS1/tHOyD8KDs015KFv53gWWh8J1tVVPdGbfKN/vkOc3smYLVfCbNMud77vlH9zf6TNXlgnvIXkl4vKJ7xeSXi8Ce8Xkl5G8Ca8oYmsFzIvbML95r5X8ha/tKhMqYzEGolNCEUUtqxVRtMWNyzsbk+AtuFt0gxtEfE5uTmf3vLyEvEYn/eXoJIlEDzPE5ypeBU2ovKd5G8oqwTJAYgYvWbG7FHZHeqdn8IsXP5DmZpkyWsGM6ysbHsp2V5bzzNz6WmPRSSABcnIDiTumRufRpoI4muAN7t1Sn7oI2qz+oTL8RnqjDUlRVRBZUUKoHgqiwHsJy3oc0GKNM1SO6OrU8WPaqsOZAB9ROnq8C4iSBpOIEYiICIiBzPp61j/AGbADDobVMWSp4iitjUPMlF9GPCeamM3zpn03+1aTrWN0ofYpw+zv1h9esL+wmhGBl8DrA6AKyqyqLD4WsNwuP1EzGF0/RfeSh4MLj+IfraafEDoSOGF1IYcQQR7iRvOf0qzIbqxU8QSD7iZXDaxVV74Vx5ize4/UGXRtRaLzFYfT1Fu9emf3htD+Jc/oJkqbhhdSGHFSCOdt0Ce8jtSSQlE5MheSxeBNeRvJLxeBODI3kl5EGBNeWmlcZ1VJmG/ur8zXz5C55S4vNZ1nxW04pjcgz+ZrE+wsPW8gwsz2p+jzVrggX2LWHF2NkHvnymBnYeivQuxsuw7o6w/O4sg5Ln6yDrehMKKFGnSX4FsTxbex5kkzKJUmIpVpfYZixAEDJ0c5cySmlhaTwEREBERA8j676t4jD4qsKiH/EdgRntKzkhxxuDeasRPZumdAUMULVkufBtxE53rH0PU6lzRIPANkeTCB51MhN71g6NsThyeywHmLjkwmn4vR1Sn30I89494FpEjaQgJPTqFTdSQRuINj7iSRAy2G1gqr3rOP3hn/ELE87zKYfT9Ju9tUz59pfcZ/SarEDfKThxdCGH7pBt623c5G80RHINwSCNxGREyWH09VXvEOP3xc/xCzfWXRtN4mJw+n6bd8Mh/iX6WI9jMnQqq/cYP8pubea7xzECoJGSrI3lEmIrhFZzuUXtxPgOZsOc0ao5YlibkkkniTmTNg1oxWS0x49pvqFH9R9prslGS0BgutrKD3V7TfKvhzNhznetXaPVUgD3m7TereHIWE5h0f6M3EjvnaPyIchzM6jTqyDN0Kt8hNs0XhNhbnvGYfVfRtx1jj5R+s2aAiIgIiICIiAiIgS1EDCxAI4EXE1vTOo2ExF7psMfFcvpNmiBxDWToYObUbN6dlvbxnNNM6kYnDkgqcvAix/tPXUoYrCJUFqiKw4EAwPFNfDshsykeolK09Wac6NcLXB2R1ZPNfacy1j6HKtO7UhtDimfusDj8TOaT1Yr0SQyk28rH2Mwz0yMiCDwOUCSJG0hASINsxIRAyWG05WTe22OD9r+bvfWZShrFTPfRl+WzA8ja3uZrMQK+NxBqOzn4ju4DcByFhyk2Awpq1FQfEfYeJ9pb2m1al6P2iX+8dhfT4z7QN91fw4RLgWvYDyVclm6araKNd7nuLvPHymC0Lo5qzrTQZZcgJ1rRuBWjTCKMgM/M8YFwiAAAbhJoiAiIgIiICIiAiIgIiICIiAiIgWOkNEUa4tVpq3nbP3mjawdE2HrAmkdk/dYXHvOjxA80axdE+IoXKqbcR2l/0mjY3QlakbMh9R/bfPaBEw2ldWMNiAespLc/EBYwPHDLIbM9D6xdDqPc0WBPgGyPIzmWn+jrE4e90IHmLj3EDRLRaX2K0bUp95TLXYMCFKmWIA3kgDnOqar6OsFVRewCr5k94+80PVnCbVYG3dFx6nIfrPRvR7qz1aLVqDO3ZB+pgZ7VXQgw1MX77Zsf0mciICIiAiIgIiICIiAiIgIiICIiAiIgIiICIiAktSmGFmAI4EXERA1vTOo2ExF7psNxXL6Tnen+h1szRIf07LREC61A6L3o1esxIsFNwuRJPhedfVQBYbhEQIx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2" name="AutoShape 10" descr="http://www.datart.cz/catalog_img_cz/310/523/310523/IMAGE_FULL_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4" name="Picture 12" descr="https://www.datart.cz/catalog_img_cz/310/523/310523/IMAGE_FULL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0544" y="3475973"/>
            <a:ext cx="3173469" cy="3382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533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69797"/>
            <a:ext cx="8596668" cy="1320800"/>
          </a:xfrm>
        </p:spPr>
        <p:txBody>
          <a:bodyPr/>
          <a:lstStyle/>
          <a:p>
            <a:r>
              <a:rPr lang="cs-CZ" dirty="0" smtClean="0"/>
              <a:t>Kategorie mobilních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227551"/>
            <a:ext cx="10433253" cy="5461348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Netbook</a:t>
            </a:r>
            <a:r>
              <a:rPr lang="cs-CZ" sz="2400" dirty="0" smtClean="0"/>
              <a:t> – menší než notebook, *2007, reakce na 100</a:t>
            </a:r>
            <a:r>
              <a:rPr lang="en-US" sz="2400" dirty="0" smtClean="0"/>
              <a:t>$ notebook</a:t>
            </a:r>
            <a:endParaRPr lang="cs-CZ" sz="2400" dirty="0" smtClean="0"/>
          </a:p>
          <a:p>
            <a:r>
              <a:rPr lang="cs-CZ" sz="2400" dirty="0" err="1" smtClean="0"/>
              <a:t>Subnetbook</a:t>
            </a:r>
            <a:r>
              <a:rPr lang="en-US" sz="2400" dirty="0" smtClean="0"/>
              <a:t> – </a:t>
            </a:r>
            <a:r>
              <a:rPr lang="en-US" sz="2400" dirty="0" err="1" smtClean="0"/>
              <a:t>mininotebook</a:t>
            </a:r>
            <a:r>
              <a:rPr lang="en-US" sz="2400" dirty="0" smtClean="0"/>
              <a:t>, v</a:t>
            </a:r>
            <a:r>
              <a:rPr lang="cs-CZ" sz="2400" dirty="0" err="1" smtClean="0"/>
              <a:t>ysoká</a:t>
            </a:r>
            <a:r>
              <a:rPr lang="cs-CZ" sz="2400" dirty="0" smtClean="0"/>
              <a:t> cena, kvalitní vybavení</a:t>
            </a:r>
            <a:endParaRPr lang="cs-CZ" sz="2400" dirty="0" smtClean="0"/>
          </a:p>
          <a:p>
            <a:r>
              <a:rPr lang="cs-CZ" sz="2400" dirty="0" err="1" smtClean="0"/>
              <a:t>Ultrabook</a:t>
            </a:r>
            <a:r>
              <a:rPr lang="cs-CZ" sz="2400" dirty="0" smtClean="0"/>
              <a:t> – chráněná ochranná známka Intel, </a:t>
            </a:r>
            <a:r>
              <a:rPr lang="cs-CZ" sz="2400" dirty="0" err="1" smtClean="0"/>
              <a:t>subnetbook</a:t>
            </a:r>
            <a:endParaRPr lang="cs-CZ" sz="2400" dirty="0" smtClean="0"/>
          </a:p>
          <a:p>
            <a:r>
              <a:rPr lang="cs-CZ" sz="2400" dirty="0" err="1" smtClean="0"/>
              <a:t>Chrombook</a:t>
            </a:r>
            <a:r>
              <a:rPr lang="cs-CZ" sz="2400" dirty="0" smtClean="0"/>
              <a:t> – Chrom OS-tenký klient, primárně </a:t>
            </a:r>
            <a:r>
              <a:rPr lang="cs-CZ" sz="2400" dirty="0" err="1" smtClean="0"/>
              <a:t>cloud</a:t>
            </a:r>
            <a:r>
              <a:rPr lang="cs-CZ" sz="2400" dirty="0" smtClean="0"/>
              <a:t> technologie</a:t>
            </a:r>
            <a:endParaRPr lang="cs-CZ" sz="2400" dirty="0" smtClean="0"/>
          </a:p>
          <a:p>
            <a:r>
              <a:rPr lang="cs-CZ" sz="2400" dirty="0" smtClean="0"/>
              <a:t>Tablet (počítačový tablet) – integrovaný dotykový displej s kamerou, mikrofonem a dalšími senzory</a:t>
            </a:r>
            <a:endParaRPr lang="cs-CZ" sz="2400" dirty="0" smtClean="0"/>
          </a:p>
          <a:p>
            <a:r>
              <a:rPr lang="cs-CZ" sz="2400" dirty="0" smtClean="0"/>
              <a:t>Grafický </a:t>
            </a:r>
            <a:r>
              <a:rPr lang="cs-CZ" sz="2400" dirty="0" smtClean="0"/>
              <a:t>tablet – pevná podložka opatřená bezdrátovým perem, *1988</a:t>
            </a:r>
            <a:endParaRPr lang="cs-CZ" sz="24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in </a:t>
            </a:r>
            <a:r>
              <a:rPr lang="cs-CZ" sz="2400" dirty="0" err="1" smtClean="0"/>
              <a:t>one</a:t>
            </a:r>
            <a:r>
              <a:rPr lang="cs-CZ" sz="2400" dirty="0" smtClean="0"/>
              <a:t> (</a:t>
            </a:r>
            <a:r>
              <a:rPr lang="cs-CZ" sz="2400" dirty="0" err="1" smtClean="0"/>
              <a:t>AiO</a:t>
            </a:r>
            <a:r>
              <a:rPr lang="cs-CZ" sz="2400" dirty="0" smtClean="0"/>
              <a:t>) – dotykový displej, připojená klávesnice</a:t>
            </a:r>
            <a:endParaRPr lang="cs-CZ" sz="2400" dirty="0" smtClean="0"/>
          </a:p>
          <a:p>
            <a:r>
              <a:rPr lang="cs-CZ" sz="2400" dirty="0" smtClean="0"/>
              <a:t>E-</a:t>
            </a:r>
            <a:r>
              <a:rPr lang="cs-CZ" sz="2400" dirty="0" err="1" smtClean="0"/>
              <a:t>book</a:t>
            </a:r>
            <a:r>
              <a:rPr lang="cs-CZ" sz="2400" dirty="0" smtClean="0"/>
              <a:t> – čtečka elektronickýc</a:t>
            </a:r>
            <a:r>
              <a:rPr lang="cs-CZ" sz="2400" dirty="0" smtClean="0"/>
              <a:t>h knih bez fluorescenčního displeje</a:t>
            </a:r>
            <a:endParaRPr lang="cs-CZ" sz="2400" dirty="0" smtClean="0"/>
          </a:p>
          <a:p>
            <a:r>
              <a:rPr lang="cs-CZ" sz="2400" dirty="0" err="1" smtClean="0"/>
              <a:t>Smartphone</a:t>
            </a:r>
            <a:r>
              <a:rPr lang="cs-CZ" sz="2400" dirty="0" smtClean="0"/>
              <a:t> – chytrý telefon, OS, typické aplikace</a:t>
            </a:r>
            <a:endParaRPr lang="cs-CZ" sz="2400" dirty="0" smtClean="0"/>
          </a:p>
          <a:p>
            <a:r>
              <a:rPr lang="cs-CZ" sz="2400" dirty="0" err="1" smtClean="0"/>
              <a:t>Phablet</a:t>
            </a:r>
            <a:r>
              <a:rPr lang="cs-CZ" sz="2400" dirty="0" smtClean="0"/>
              <a:t> </a:t>
            </a:r>
            <a:r>
              <a:rPr lang="cs-CZ" sz="2400" dirty="0" smtClean="0"/>
              <a:t>– kombinace </a:t>
            </a:r>
            <a:r>
              <a:rPr lang="cs-CZ" sz="2400" dirty="0" err="1" smtClean="0"/>
              <a:t>Smartphone</a:t>
            </a:r>
            <a:r>
              <a:rPr lang="cs-CZ" sz="2400" dirty="0" smtClean="0"/>
              <a:t> a tabletu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69533403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186</Words>
  <Application>Microsoft Office PowerPoint</Application>
  <PresentationFormat>Vlastní</PresentationFormat>
  <Paragraphs>52</Paragraphs>
  <Slides>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Faseta</vt:lpstr>
      <vt:lpstr>Typy mobilních dotykových zařízení</vt:lpstr>
      <vt:lpstr>Hlavní charakteristiky mobilních dotykových zařízení</vt:lpstr>
      <vt:lpstr>Způsoby ovládání</vt:lpstr>
      <vt:lpstr>Snímek 4</vt:lpstr>
      <vt:lpstr>Kategorie mobilních zařízení</vt:lpstr>
      <vt:lpstr>Kategorie mobilních zařízení</vt:lpstr>
      <vt:lpstr>Kategorie mobilních zařízení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Typy mobilních dotykových zařízení</dc:title>
  <dc:creator>Petra Vaňková</dc:creator>
  <cp:lastModifiedBy>student</cp:lastModifiedBy>
  <cp:revision>4</cp:revision>
  <dcterms:created xsi:type="dcterms:W3CDTF">2015-10-12T06:09:46Z</dcterms:created>
  <dcterms:modified xsi:type="dcterms:W3CDTF">2015-10-12T08:59:22Z</dcterms:modified>
</cp:coreProperties>
</file>