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2810-85BA-414E-8B80-BBFF95EDDE6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D6B-6654-4DB1-8087-B0DBF04308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2810-85BA-414E-8B80-BBFF95EDDE6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D6B-6654-4DB1-8087-B0DBF04308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2810-85BA-414E-8B80-BBFF95EDDE6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D6B-6654-4DB1-8087-B0DBF04308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2810-85BA-414E-8B80-BBFF95EDDE6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D6B-6654-4DB1-8087-B0DBF04308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2810-85BA-414E-8B80-BBFF95EDDE6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D6B-6654-4DB1-8087-B0DBF04308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2810-85BA-414E-8B80-BBFF95EDDE6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D6B-6654-4DB1-8087-B0DBF04308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2810-85BA-414E-8B80-BBFF95EDDE6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D6B-6654-4DB1-8087-B0DBF04308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2810-85BA-414E-8B80-BBFF95EDDE6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D6B-6654-4DB1-8087-B0DBF04308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2810-85BA-414E-8B80-BBFF95EDDE6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D6B-6654-4DB1-8087-B0DBF04308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2810-85BA-414E-8B80-BBFF95EDDE6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D6B-6654-4DB1-8087-B0DBF04308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2810-85BA-414E-8B80-BBFF95EDDE6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3D6B-6654-4DB1-8087-B0DBF04308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2810-85BA-414E-8B80-BBFF95EDDE6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3D6B-6654-4DB1-8087-B0DBF043083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s://pixabay.com/en/snow-man-snow-man-nose-carrot-pot-590386/" TargetMode="External"/><Relationship Id="rId3" Type="http://schemas.openxmlformats.org/officeDocument/2006/relationships/hyperlink" Target="https://pixabay.com/cs/sn%C4%9B%C5%BEenka-rostlina-jaro-zelen%C3%A1-2072277/" TargetMode="External"/><Relationship Id="rId7" Type="http://schemas.openxmlformats.org/officeDocument/2006/relationships/hyperlink" Target="https://pixabay.com/en/sorbian-easter-eggs-easter-eggs-3149012/" TargetMode="External"/><Relationship Id="rId12" Type="http://schemas.openxmlformats.org/officeDocument/2006/relationships/image" Target="../media/image12.jpeg"/><Relationship Id="rId17" Type="http://schemas.openxmlformats.org/officeDocument/2006/relationships/hyperlink" Target="http://noesunapipa.blogspot.com/2011/12/por-que-decimos-feliz-navidad.html" TargetMode="External"/><Relationship Id="rId2" Type="http://schemas.openxmlformats.org/officeDocument/2006/relationships/image" Target="../media/image7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http://flickr.com/photos/indykethdy/8118218467" TargetMode="External"/><Relationship Id="rId5" Type="http://schemas.openxmlformats.org/officeDocument/2006/relationships/hyperlink" Target="https://pixabay.com/en/spring-cats-willow-664911/" TargetMode="External"/><Relationship Id="rId15" Type="http://schemas.openxmlformats.org/officeDocument/2006/relationships/hyperlink" Target="https://pixabay.com/pl/christmas-bauble-bombka-1073647/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s://pxhere.com/cs/photo/900565" TargetMode="Externa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605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ÚKOL: POZNEJ HLAVNÍ MĚSTO:</a:t>
            </a:r>
          </a:p>
        </p:txBody>
      </p:sp>
      <p:pic>
        <p:nvPicPr>
          <p:cNvPr id="1028" name="Picture 4" descr="http://www.reisiekspert.ee/UploadedFiles/tootepildid/praha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381250" cy="1790701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6/6e/Paris_-_Eiffelturm_und_Marsfeld2.jpg/250px-Paris_-_Eiffelturm_und_Marsfel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2381250" cy="2447926"/>
          </a:xfrm>
          <a:prstGeom prst="rect">
            <a:avLst/>
          </a:prstGeom>
          <a:noFill/>
        </p:spPr>
      </p:pic>
      <p:pic>
        <p:nvPicPr>
          <p:cNvPr id="1032" name="Picture 8" descr="http://www.pepa.cz/userfiles2/ELUSH/ZAHRANICI/BERLIN/berlin_mit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052736"/>
            <a:ext cx="3096344" cy="1760329"/>
          </a:xfrm>
          <a:prstGeom prst="rect">
            <a:avLst/>
          </a:prstGeom>
          <a:noFill/>
        </p:spPr>
      </p:pic>
      <p:pic>
        <p:nvPicPr>
          <p:cNvPr id="1034" name="Picture 10" descr="http://www.bohemian-tour.cz/sites/default/files/viden3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573016"/>
            <a:ext cx="2710264" cy="2448272"/>
          </a:xfrm>
          <a:prstGeom prst="rect">
            <a:avLst/>
          </a:prstGeom>
          <a:noFill/>
        </p:spPr>
      </p:pic>
      <p:pic>
        <p:nvPicPr>
          <p:cNvPr id="1036" name="Picture 12" descr="http://martinabelecka.bloger.cz/obrazky/martinabelecka.bloger.cz/lond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3" y="3573016"/>
            <a:ext cx="3635313" cy="2448272"/>
          </a:xfrm>
          <a:prstGeom prst="rect">
            <a:avLst/>
          </a:prstGeom>
          <a:noFill/>
        </p:spPr>
      </p:pic>
      <p:pic>
        <p:nvPicPr>
          <p:cNvPr id="1038" name="Picture 14" descr="http://www.tripzone.cz/content_img_cs/000/koloseum-m-3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052736"/>
            <a:ext cx="2619375" cy="1743076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467544" y="2924944"/>
            <a:ext cx="2016224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419872" y="2924944"/>
            <a:ext cx="2016224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6588224" y="2924944"/>
            <a:ext cx="2016224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95536" y="6165304"/>
            <a:ext cx="2016224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491880" y="6165304"/>
            <a:ext cx="2016224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660232" y="6165304"/>
            <a:ext cx="2016224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slepÃ¡ mapa Är Åeky">
            <a:extLst>
              <a:ext uri="{FF2B5EF4-FFF2-40B4-BE49-F238E27FC236}">
                <a16:creationId xmlns:a16="http://schemas.microsoft.com/office/drawing/2014/main" id="{7A913151-CDCA-4DDF-8838-21A67BA2C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96326" cy="523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74EA3C0-43E7-4E20-B222-E7CBE85727A8}"/>
              </a:ext>
            </a:extLst>
          </p:cNvPr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ÚKOL: Doplň řeky ČR</a:t>
            </a:r>
          </a:p>
        </p:txBody>
      </p:sp>
    </p:spTree>
    <p:extLst>
      <p:ext uri="{BB962C8B-B14F-4D97-AF65-F5344CB8AC3E}">
        <p14:creationId xmlns:p14="http://schemas.microsoft.com/office/powerpoint/2010/main" val="309583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chemie rovnice">
            <a:extLst>
              <a:ext uri="{FF2B5EF4-FFF2-40B4-BE49-F238E27FC236}">
                <a16:creationId xmlns:a16="http://schemas.microsoft.com/office/drawing/2014/main" id="{31ABC6BB-6D9E-4DA4-B5B7-B43AA8F4E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t="26884" r="18101" b="617"/>
          <a:stretch/>
        </p:blipFill>
        <p:spPr bwMode="auto">
          <a:xfrm>
            <a:off x="1079612" y="1484784"/>
            <a:ext cx="69847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23F51EE-55C7-4B90-A779-C8D7248740D0}"/>
              </a:ext>
            </a:extLst>
          </p:cNvPr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ÚKOL: Vyčísli chemické reakce</a:t>
            </a:r>
          </a:p>
        </p:txBody>
      </p:sp>
    </p:spTree>
    <p:extLst>
      <p:ext uri="{BB962C8B-B14F-4D97-AF65-F5344CB8AC3E}">
        <p14:creationId xmlns:p14="http://schemas.microsoft.com/office/powerpoint/2010/main" val="22685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ek obrÃ¡zku pro celÃ¡ ÄÃ­sla">
            <a:extLst>
              <a:ext uri="{FF2B5EF4-FFF2-40B4-BE49-F238E27FC236}">
                <a16:creationId xmlns:a16="http://schemas.microsoft.com/office/drawing/2014/main" id="{ACE83FBE-E053-4FC7-BEDF-61DF106E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25" y="1158330"/>
            <a:ext cx="53054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2464AFD-E472-416A-B4EC-96EE3EC20E38}"/>
              </a:ext>
            </a:extLst>
          </p:cNvPr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ÚKOL: Znázorni intervaly</a:t>
            </a:r>
          </a:p>
        </p:txBody>
      </p:sp>
      <p:pic>
        <p:nvPicPr>
          <p:cNvPr id="5" name="Picture 2" descr="VÃ½sledek obrÃ¡zku pro celÃ¡ ÄÃ­sla">
            <a:extLst>
              <a:ext uri="{FF2B5EF4-FFF2-40B4-BE49-F238E27FC236}">
                <a16:creationId xmlns:a16="http://schemas.microsoft.com/office/drawing/2014/main" id="{F5118F9B-7EAE-4B37-B00A-A8E246D66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24" y="3048551"/>
            <a:ext cx="53054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celÃ¡ ÄÃ­sla">
            <a:extLst>
              <a:ext uri="{FF2B5EF4-FFF2-40B4-BE49-F238E27FC236}">
                <a16:creationId xmlns:a16="http://schemas.microsoft.com/office/drawing/2014/main" id="{BD915AA2-53FE-48FC-AAF4-104C049E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57192"/>
            <a:ext cx="53054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95840B5-7B23-4B4A-9365-90489D64A7E4}"/>
              </a:ext>
            </a:extLst>
          </p:cNvPr>
          <p:cNvSpPr txBox="1"/>
          <p:nvPr/>
        </p:nvSpPr>
        <p:spPr>
          <a:xfrm>
            <a:off x="611560" y="1484784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x ≥ -3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9D24E2C-6901-4DD2-86D5-681368D31BDA}"/>
              </a:ext>
            </a:extLst>
          </p:cNvPr>
          <p:cNvSpPr txBox="1"/>
          <p:nvPr/>
        </p:nvSpPr>
        <p:spPr>
          <a:xfrm>
            <a:off x="620426" y="3352153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x &lt; 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4AC6046-E56D-4D1C-8553-9DB040B805ED}"/>
              </a:ext>
            </a:extLst>
          </p:cNvPr>
          <p:cNvSpPr txBox="1"/>
          <p:nvPr/>
        </p:nvSpPr>
        <p:spPr>
          <a:xfrm>
            <a:off x="611559" y="5356184"/>
            <a:ext cx="265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x &gt; -3 ˄ x &lt; 1 </a:t>
            </a:r>
          </a:p>
        </p:txBody>
      </p:sp>
    </p:spTree>
    <p:extLst>
      <p:ext uri="{BB962C8B-B14F-4D97-AF65-F5344CB8AC3E}">
        <p14:creationId xmlns:p14="http://schemas.microsoft.com/office/powerpoint/2010/main" val="422975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4220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ÚKOL: SPOJ PŘÍSLOVÍ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1844824"/>
            <a:ext cx="2211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až naprší 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491880" y="2636912"/>
            <a:ext cx="1540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uschne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71600" y="5085184"/>
            <a:ext cx="201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bez práce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580112" y="1556792"/>
            <a:ext cx="2794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nejsou koláče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84168" y="5229200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hlad je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23528" y="3501008"/>
            <a:ext cx="315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nejlepší kuchař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347864" y="1052736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jaký pán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00192" y="3356992"/>
            <a:ext cx="223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takový pes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283968" y="4149080"/>
            <a:ext cx="1517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kdo lže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63888" y="6021288"/>
            <a:ext cx="200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ten krade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ovací čára 18"/>
          <p:cNvCxnSpPr/>
          <p:nvPr/>
        </p:nvCxnSpPr>
        <p:spPr>
          <a:xfrm>
            <a:off x="1571604" y="3143248"/>
            <a:ext cx="5715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571604" y="4929198"/>
            <a:ext cx="5715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5400000" flipH="1" flipV="1">
            <a:off x="1678761" y="1821645"/>
            <a:ext cx="4500594" cy="41434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1785918" y="1928802"/>
            <a:ext cx="4500594" cy="43577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0" y="188640"/>
            <a:ext cx="923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ÚKOL: VYZNAČ ÚHLY, KTERÉ MAJÍ STEJNOU VELIKOST.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96752"/>
            <a:ext cx="87154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sr-Latn-CS" sz="2000" b="1" dirty="0"/>
              <a:t>		</a:t>
            </a:r>
          </a:p>
          <a:p>
            <a:r>
              <a:rPr lang="sr-Latn-CS" sz="2000" dirty="0"/>
              <a:t>                                          </a:t>
            </a:r>
            <a:r>
              <a:rPr lang="sr-Latn-CS" sz="2000" b="1" dirty="0"/>
              <a:t>SENTENCE                 		              RIGHT        WRONG</a:t>
            </a:r>
          </a:p>
          <a:p>
            <a:endParaRPr lang="sr-Latn-CS" sz="2000" u="sng" dirty="0"/>
          </a:p>
          <a:p>
            <a:r>
              <a:rPr lang="sr-Latn-CS" b="1" u="sng" dirty="0"/>
              <a:t>   </a:t>
            </a:r>
            <a:endParaRPr lang="cs-CZ" dirty="0"/>
          </a:p>
          <a:p>
            <a:r>
              <a:rPr lang="sr-Latn-CS" sz="2000" dirty="0"/>
              <a:t>1. At six o’clock I stood outside waiting for a friend.</a:t>
            </a:r>
          </a:p>
          <a:p>
            <a:endParaRPr lang="cs-CZ" sz="2000" dirty="0"/>
          </a:p>
          <a:p>
            <a:r>
              <a:rPr lang="sr-Latn-CS" sz="2000" dirty="0"/>
              <a:t>2. She was ordering coffee when the fire alarm went off.    </a:t>
            </a:r>
          </a:p>
          <a:p>
            <a:r>
              <a:rPr lang="sr-Latn-CS" sz="2000" dirty="0"/>
              <a:t>           </a:t>
            </a:r>
            <a:endParaRPr lang="cs-CZ" sz="2000" dirty="0"/>
          </a:p>
          <a:p>
            <a:r>
              <a:rPr lang="sr-Latn-CS" sz="2000" dirty="0"/>
              <a:t>3. My brother is styding to be a doctor.</a:t>
            </a:r>
          </a:p>
          <a:p>
            <a:endParaRPr lang="cs-CZ" sz="2000" dirty="0"/>
          </a:p>
          <a:p>
            <a:r>
              <a:rPr lang="sr-Latn-CS" sz="2000" dirty="0"/>
              <a:t>4. I gone to the dentist last week.</a:t>
            </a:r>
          </a:p>
          <a:p>
            <a:endParaRPr lang="cs-CZ" sz="2000" dirty="0"/>
          </a:p>
          <a:p>
            <a:r>
              <a:rPr lang="sr-Latn-CS" sz="2000" dirty="0"/>
              <a:t>5. Don’t worry!</a:t>
            </a:r>
            <a:r>
              <a:rPr lang="cs-CZ" sz="2000" dirty="0"/>
              <a:t> </a:t>
            </a:r>
            <a:r>
              <a:rPr lang="sr-Latn-CS" sz="2000" dirty="0"/>
              <a:t> I’ll help you with your project.</a:t>
            </a:r>
          </a:p>
          <a:p>
            <a:endParaRPr lang="cs-CZ" dirty="0"/>
          </a:p>
          <a:p>
            <a:r>
              <a:rPr lang="sr-Latn-CS" sz="2000" dirty="0"/>
              <a:t>6. Where she goes every day after work?</a:t>
            </a:r>
          </a:p>
          <a:p>
            <a:endParaRPr lang="cs-CZ" sz="2000" dirty="0"/>
          </a:p>
          <a:p>
            <a:r>
              <a:rPr lang="sr-Latn-CS" sz="2000" dirty="0"/>
              <a:t>7. I am trying to lose weight so I go to the gym twice a week.</a:t>
            </a:r>
            <a:endParaRPr lang="cs-CZ" sz="2000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660232" y="2306512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660232" y="2949454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660232" y="352095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660232" y="4092462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660232" y="4663966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660232" y="530690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660232" y="602128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803240" y="2306512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803240" y="2949454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803240" y="352095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7803240" y="4092462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803240" y="4663966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803240" y="530690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803240" y="602128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TASK: DECIDE IF THE SENTENCE IS RIGHT OR WRONG 	  AND TICK IT.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BFD531F-B053-4492-A80D-A10790C9605A}"/>
              </a:ext>
            </a:extLst>
          </p:cNvPr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ÚKOL: SPOJ ROČNÍ OBDOBÍ S OBRÁZKEM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886C2FF-A260-4881-A632-8345294AEF76}"/>
              </a:ext>
            </a:extLst>
          </p:cNvPr>
          <p:cNvSpPr txBox="1"/>
          <p:nvPr/>
        </p:nvSpPr>
        <p:spPr>
          <a:xfrm>
            <a:off x="611560" y="1196752"/>
            <a:ext cx="1175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JARO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80A35D-C5CB-4D63-ABAE-61778ED9F883}"/>
              </a:ext>
            </a:extLst>
          </p:cNvPr>
          <p:cNvSpPr txBox="1"/>
          <p:nvPr/>
        </p:nvSpPr>
        <p:spPr>
          <a:xfrm>
            <a:off x="612545" y="2348880"/>
            <a:ext cx="113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LÉTO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08AFF0-9DCE-498A-AFCB-14F8B9CCC9EB}"/>
              </a:ext>
            </a:extLst>
          </p:cNvPr>
          <p:cNvSpPr txBox="1"/>
          <p:nvPr/>
        </p:nvSpPr>
        <p:spPr>
          <a:xfrm>
            <a:off x="611560" y="3790766"/>
            <a:ext cx="177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PODZIM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6ABAC5B-D47E-453E-817A-FBD8D7180F09}"/>
              </a:ext>
            </a:extLst>
          </p:cNvPr>
          <p:cNvSpPr txBox="1"/>
          <p:nvPr/>
        </p:nvSpPr>
        <p:spPr>
          <a:xfrm>
            <a:off x="611560" y="5157192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ZIMA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30FAC8-5859-4ADB-9B47-BFF97429D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55976" y="4793596"/>
            <a:ext cx="2335380" cy="1556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3B83C71-7786-4698-8BD0-15FA7B6EB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20271" y="1032794"/>
            <a:ext cx="1967979" cy="131608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97548D5-6DC3-4B0A-9E4F-A153553F2C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355976" y="1032794"/>
            <a:ext cx="2335381" cy="131608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F5461CB-CF5C-47CA-B956-6B24C72C87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201400" y="2608258"/>
            <a:ext cx="1605720" cy="214096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3E46E14-C483-4BC7-996E-A80BCF94B2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355976" y="2828203"/>
            <a:ext cx="2335381" cy="155768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BE914AA-468D-4968-AAB8-1771239392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972792" y="5008597"/>
            <a:ext cx="2015458" cy="133734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08F95C4-7825-494F-B19F-BD71942C71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2627941" y="1829758"/>
            <a:ext cx="1366558" cy="1366558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3997D64-35D1-4E3D-8284-00CC44F33E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2874111" y="3800271"/>
            <a:ext cx="996532" cy="13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dokresli">
            <a:extLst>
              <a:ext uri="{FF2B5EF4-FFF2-40B4-BE49-F238E27FC236}">
                <a16:creationId xmlns:a16="http://schemas.microsoft.com/office/drawing/2014/main" id="{67C8F61C-9006-4A64-B337-4D5B62E8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64" y="-171400"/>
            <a:ext cx="5639072" cy="806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6F0E09C-C486-41A3-9CF0-F68B30888962}"/>
              </a:ext>
            </a:extLst>
          </p:cNvPr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ÚKOL: Dokresli</a:t>
            </a:r>
          </a:p>
        </p:txBody>
      </p:sp>
    </p:spTree>
    <p:extLst>
      <p:ext uri="{BB962C8B-B14F-4D97-AF65-F5344CB8AC3E}">
        <p14:creationId xmlns:p14="http://schemas.microsoft.com/office/powerpoint/2010/main" val="93157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0D31B7F-6431-45CB-8C7A-AD2CD22AF259}"/>
              </a:ext>
            </a:extLst>
          </p:cNvPr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ÚKOL: Napiš slova začínající na C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8433B11-064A-4367-B9BA-D2636CCC185E}"/>
              </a:ext>
            </a:extLst>
          </p:cNvPr>
          <p:cNvSpPr txBox="1"/>
          <p:nvPr/>
        </p:nvSpPr>
        <p:spPr>
          <a:xfrm>
            <a:off x="611560" y="1484784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C______________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D23B287-322F-4EFB-9C22-A24897E64D57}"/>
              </a:ext>
            </a:extLst>
          </p:cNvPr>
          <p:cNvSpPr txBox="1"/>
          <p:nvPr/>
        </p:nvSpPr>
        <p:spPr>
          <a:xfrm>
            <a:off x="4860032" y="1498837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C______________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3CA7FE8-F774-427B-957A-BC62C26F2AF1}"/>
              </a:ext>
            </a:extLst>
          </p:cNvPr>
          <p:cNvSpPr txBox="1"/>
          <p:nvPr/>
        </p:nvSpPr>
        <p:spPr>
          <a:xfrm>
            <a:off x="583938" y="2348880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C______________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C033D0A-1EA8-4A2A-9257-1036A7A03087}"/>
              </a:ext>
            </a:extLst>
          </p:cNvPr>
          <p:cNvSpPr txBox="1"/>
          <p:nvPr/>
        </p:nvSpPr>
        <p:spPr>
          <a:xfrm>
            <a:off x="4832410" y="2362933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C______________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9087EA-A1BB-4E11-BFCF-2D99B761130B}"/>
              </a:ext>
            </a:extLst>
          </p:cNvPr>
          <p:cNvSpPr txBox="1"/>
          <p:nvPr/>
        </p:nvSpPr>
        <p:spPr>
          <a:xfrm>
            <a:off x="583938" y="3202406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C______________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8C3F943-CD29-4908-88DB-BED4596F3D36}"/>
              </a:ext>
            </a:extLst>
          </p:cNvPr>
          <p:cNvSpPr txBox="1"/>
          <p:nvPr/>
        </p:nvSpPr>
        <p:spPr>
          <a:xfrm>
            <a:off x="4832410" y="3216459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C______________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414F2B6-B024-4DBE-B963-CB02C2095268}"/>
              </a:ext>
            </a:extLst>
          </p:cNvPr>
          <p:cNvSpPr txBox="1"/>
          <p:nvPr/>
        </p:nvSpPr>
        <p:spPr>
          <a:xfrm>
            <a:off x="583938" y="4104333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C______________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024285-9B16-4011-BDB7-F4CC25DB0A51}"/>
              </a:ext>
            </a:extLst>
          </p:cNvPr>
          <p:cNvSpPr txBox="1"/>
          <p:nvPr/>
        </p:nvSpPr>
        <p:spPr>
          <a:xfrm>
            <a:off x="4832410" y="4118386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C______________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FDEEBE7-F4E2-4832-84A6-A5FC72283D89}"/>
              </a:ext>
            </a:extLst>
          </p:cNvPr>
          <p:cNvSpPr txBox="1"/>
          <p:nvPr/>
        </p:nvSpPr>
        <p:spPr>
          <a:xfrm>
            <a:off x="611560" y="5020313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C______________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5F154A7-11A0-4524-9A7C-6B70D3B49F9C}"/>
              </a:ext>
            </a:extLst>
          </p:cNvPr>
          <p:cNvSpPr txBox="1"/>
          <p:nvPr/>
        </p:nvSpPr>
        <p:spPr>
          <a:xfrm>
            <a:off x="4860032" y="5034366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C______________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3844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29EF7DD-7859-427F-9938-3D06AF7E6A4C}"/>
              </a:ext>
            </a:extLst>
          </p:cNvPr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ÚKOL: Doplň státní svátky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31EE122-E1AA-41F3-9393-A89A91E0410E}"/>
              </a:ext>
            </a:extLst>
          </p:cNvPr>
          <p:cNvSpPr txBox="1"/>
          <p:nvPr/>
        </p:nvSpPr>
        <p:spPr>
          <a:xfrm>
            <a:off x="611560" y="773415"/>
            <a:ext cx="6625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1. 1. - _______________________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BB4F90-8B9B-4F07-B232-7EA18585823D}"/>
              </a:ext>
            </a:extLst>
          </p:cNvPr>
          <p:cNvSpPr txBox="1"/>
          <p:nvPr/>
        </p:nvSpPr>
        <p:spPr>
          <a:xfrm>
            <a:off x="1619672" y="1561891"/>
            <a:ext cx="6625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1. 5. - _______________________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D272F49-FF11-4B14-A916-CC69DABC4D19}"/>
              </a:ext>
            </a:extLst>
          </p:cNvPr>
          <p:cNvSpPr txBox="1"/>
          <p:nvPr/>
        </p:nvSpPr>
        <p:spPr>
          <a:xfrm>
            <a:off x="611560" y="2241157"/>
            <a:ext cx="6625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8. 5. - _______________________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2EBE77-95FE-467A-9244-927D0B83C543}"/>
              </a:ext>
            </a:extLst>
          </p:cNvPr>
          <p:cNvSpPr txBox="1"/>
          <p:nvPr/>
        </p:nvSpPr>
        <p:spPr>
          <a:xfrm>
            <a:off x="1691680" y="2897983"/>
            <a:ext cx="6625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5. 7. - _______________________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17B1543-02E0-477F-B0F0-6290DD3A2D4D}"/>
              </a:ext>
            </a:extLst>
          </p:cNvPr>
          <p:cNvSpPr txBox="1"/>
          <p:nvPr/>
        </p:nvSpPr>
        <p:spPr>
          <a:xfrm>
            <a:off x="611560" y="3577249"/>
            <a:ext cx="6625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6. 7. - _______________________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3C2B3C-B632-48E0-B837-EEFAC155056F}"/>
              </a:ext>
            </a:extLst>
          </p:cNvPr>
          <p:cNvSpPr txBox="1"/>
          <p:nvPr/>
        </p:nvSpPr>
        <p:spPr>
          <a:xfrm>
            <a:off x="1763688" y="4256515"/>
            <a:ext cx="6859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28. 9. - _______________________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174FDA2-7571-40E0-A9D4-220446049042}"/>
              </a:ext>
            </a:extLst>
          </p:cNvPr>
          <p:cNvSpPr txBox="1"/>
          <p:nvPr/>
        </p:nvSpPr>
        <p:spPr>
          <a:xfrm>
            <a:off x="613523" y="4916303"/>
            <a:ext cx="7093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28. 10. - _______________________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48D8212-ABDA-4E53-86FF-0FCA7227D796}"/>
              </a:ext>
            </a:extLst>
          </p:cNvPr>
          <p:cNvSpPr txBox="1"/>
          <p:nvPr/>
        </p:nvSpPr>
        <p:spPr>
          <a:xfrm>
            <a:off x="1880707" y="5595569"/>
            <a:ext cx="7093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17. 11. - 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9493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993FA9A-43CC-43DA-92A8-9BA33DF0586A}"/>
              </a:ext>
            </a:extLst>
          </p:cNvPr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ÚKOL: Napiš anglicky domácí zvířátka</a:t>
            </a:r>
          </a:p>
        </p:txBody>
      </p:sp>
      <p:pic>
        <p:nvPicPr>
          <p:cNvPr id="2050" name="Picture 2" descr="VÃ½sledek obrÃ¡zku pro pes kreslenÃ½">
            <a:extLst>
              <a:ext uri="{FF2B5EF4-FFF2-40B4-BE49-F238E27FC236}">
                <a16:creationId xmlns:a16="http://schemas.microsoft.com/office/drawing/2014/main" id="{F5FC0859-92EC-441D-80CA-A6025A1EC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2500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koÄka kreslenÃ½">
            <a:extLst>
              <a:ext uri="{FF2B5EF4-FFF2-40B4-BE49-F238E27FC236}">
                <a16:creationId xmlns:a16="http://schemas.microsoft.com/office/drawing/2014/main" id="{64174D93-1497-4B33-80EB-B35FA2C7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52" y="1002618"/>
            <a:ext cx="207868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kÅeÄek kreslenÃ½">
            <a:extLst>
              <a:ext uri="{FF2B5EF4-FFF2-40B4-BE49-F238E27FC236}">
                <a16:creationId xmlns:a16="http://schemas.microsoft.com/office/drawing/2014/main" id="{4A4F2FD4-6249-4501-BD8E-E9E87C25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54" y="1027049"/>
            <a:ext cx="1615628" cy="235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ek obrÃ¡zku pro rybiÄky kreslenÃ½">
            <a:extLst>
              <a:ext uri="{FF2B5EF4-FFF2-40B4-BE49-F238E27FC236}">
                <a16:creationId xmlns:a16="http://schemas.microsoft.com/office/drawing/2014/main" id="{BFA9B9CC-A1BB-4E46-BFFF-8C8BC9FD4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Ã½sledek obrÃ¡zku pro Å¾elva kreslenÃ½">
            <a:extLst>
              <a:ext uri="{FF2B5EF4-FFF2-40B4-BE49-F238E27FC236}">
                <a16:creationId xmlns:a16="http://schemas.microsoft.com/office/drawing/2014/main" id="{F3F632EB-C6A5-40D0-AEE8-C2D81A2F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51" y="4509120"/>
            <a:ext cx="2041298" cy="14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Ã½sledek obrÃ¡zku pro papouÅ¡ek kreslenÃ½">
            <a:extLst>
              <a:ext uri="{FF2B5EF4-FFF2-40B4-BE49-F238E27FC236}">
                <a16:creationId xmlns:a16="http://schemas.microsoft.com/office/drawing/2014/main" id="{BBF18F22-E346-4AB4-BFA4-398376B2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24" y="4365775"/>
            <a:ext cx="1286289" cy="167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8B5354C-9EAC-476D-AF93-36147902932E}"/>
              </a:ext>
            </a:extLst>
          </p:cNvPr>
          <p:cNvSpPr/>
          <p:nvPr/>
        </p:nvSpPr>
        <p:spPr>
          <a:xfrm>
            <a:off x="587202" y="3560949"/>
            <a:ext cx="2016224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C57410B-E62F-4758-AB64-678C1E0E1145}"/>
              </a:ext>
            </a:extLst>
          </p:cNvPr>
          <p:cNvSpPr/>
          <p:nvPr/>
        </p:nvSpPr>
        <p:spPr>
          <a:xfrm>
            <a:off x="3331887" y="3608085"/>
            <a:ext cx="2016224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BAFB728-07DF-4453-88FF-84E2590C1E91}"/>
              </a:ext>
            </a:extLst>
          </p:cNvPr>
          <p:cNvSpPr/>
          <p:nvPr/>
        </p:nvSpPr>
        <p:spPr>
          <a:xfrm>
            <a:off x="6099057" y="3608085"/>
            <a:ext cx="2016224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3598397-0E55-4065-9D2F-D893DAA5177A}"/>
              </a:ext>
            </a:extLst>
          </p:cNvPr>
          <p:cNvSpPr/>
          <p:nvPr/>
        </p:nvSpPr>
        <p:spPr>
          <a:xfrm>
            <a:off x="587202" y="6227240"/>
            <a:ext cx="2016224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9C5D2B0-6957-459C-B5AF-B510FDEF6911}"/>
              </a:ext>
            </a:extLst>
          </p:cNvPr>
          <p:cNvSpPr/>
          <p:nvPr/>
        </p:nvSpPr>
        <p:spPr>
          <a:xfrm>
            <a:off x="3331887" y="6227240"/>
            <a:ext cx="2016224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B7590EB-69AE-4E66-991B-9B5EF1378D0D}"/>
              </a:ext>
            </a:extLst>
          </p:cNvPr>
          <p:cNvSpPr/>
          <p:nvPr/>
        </p:nvSpPr>
        <p:spPr>
          <a:xfrm>
            <a:off x="6099057" y="6227240"/>
            <a:ext cx="2016224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9953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179</Words>
  <Application>Microsoft Office PowerPoint</Application>
  <PresentationFormat>Předvádění na obrazovce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PedF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student</dc:creator>
  <cp:lastModifiedBy>Petra Vaňková</cp:lastModifiedBy>
  <cp:revision>8</cp:revision>
  <dcterms:created xsi:type="dcterms:W3CDTF">2012-10-15T11:39:59Z</dcterms:created>
  <dcterms:modified xsi:type="dcterms:W3CDTF">2018-10-15T09:31:50Z</dcterms:modified>
</cp:coreProperties>
</file>