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6"/>
  </p:notesMasterIdLst>
  <p:handoutMasterIdLst>
    <p:handoutMasterId r:id="rId7"/>
  </p:handoutMasterIdLst>
  <p:sldIdLst>
    <p:sldId id="287" r:id="rId2"/>
    <p:sldId id="288" r:id="rId3"/>
    <p:sldId id="289" r:id="rId4"/>
    <p:sldId id="291" r:id="rId5"/>
  </p:sldIdLst>
  <p:sldSz cx="9144000" cy="6858000" type="screen4x3"/>
  <p:notesSz cx="6991350" cy="9282113"/>
  <p:defaultTextStyle>
    <a:defPPr>
      <a:defRPr lang="en-US"/>
    </a:defPPr>
    <a:lvl1pPr algn="l" rtl="0" fontAlgn="base">
      <a:spcBef>
        <a:spcPct val="20000"/>
      </a:spcBef>
      <a:spcAft>
        <a:spcPct val="0"/>
      </a:spcAft>
      <a:buClr>
        <a:srgbClr val="FF0000"/>
      </a:buClr>
      <a:buFont typeface="Arial" pitchFamily="34" charset="0"/>
      <a:defRPr sz="1200" b="1" kern="1200">
        <a:solidFill>
          <a:srgbClr val="0000FF"/>
        </a:solidFill>
        <a:latin typeface="Arial" pitchFamily="34" charset="0"/>
        <a:ea typeface="+mn-ea"/>
        <a:cs typeface="+mn-cs"/>
      </a:defRPr>
    </a:lvl1pPr>
    <a:lvl2pPr marL="457200" algn="l" rtl="0" fontAlgn="base">
      <a:spcBef>
        <a:spcPct val="20000"/>
      </a:spcBef>
      <a:spcAft>
        <a:spcPct val="0"/>
      </a:spcAft>
      <a:buClr>
        <a:srgbClr val="FF0000"/>
      </a:buClr>
      <a:buFont typeface="Arial" pitchFamily="34" charset="0"/>
      <a:defRPr sz="1200" b="1" kern="1200">
        <a:solidFill>
          <a:srgbClr val="0000FF"/>
        </a:solidFill>
        <a:latin typeface="Arial" pitchFamily="34" charset="0"/>
        <a:ea typeface="+mn-ea"/>
        <a:cs typeface="+mn-cs"/>
      </a:defRPr>
    </a:lvl2pPr>
    <a:lvl3pPr marL="914400" algn="l" rtl="0" fontAlgn="base">
      <a:spcBef>
        <a:spcPct val="20000"/>
      </a:spcBef>
      <a:spcAft>
        <a:spcPct val="0"/>
      </a:spcAft>
      <a:buClr>
        <a:srgbClr val="FF0000"/>
      </a:buClr>
      <a:buFont typeface="Arial" pitchFamily="34" charset="0"/>
      <a:defRPr sz="1200" b="1" kern="1200">
        <a:solidFill>
          <a:srgbClr val="0000FF"/>
        </a:solidFill>
        <a:latin typeface="Arial" pitchFamily="34" charset="0"/>
        <a:ea typeface="+mn-ea"/>
        <a:cs typeface="+mn-cs"/>
      </a:defRPr>
    </a:lvl3pPr>
    <a:lvl4pPr marL="1371600" algn="l" rtl="0" fontAlgn="base">
      <a:spcBef>
        <a:spcPct val="20000"/>
      </a:spcBef>
      <a:spcAft>
        <a:spcPct val="0"/>
      </a:spcAft>
      <a:buClr>
        <a:srgbClr val="FF0000"/>
      </a:buClr>
      <a:buFont typeface="Arial" pitchFamily="34" charset="0"/>
      <a:defRPr sz="1200" b="1" kern="1200">
        <a:solidFill>
          <a:srgbClr val="0000FF"/>
        </a:solidFill>
        <a:latin typeface="Arial" pitchFamily="34" charset="0"/>
        <a:ea typeface="+mn-ea"/>
        <a:cs typeface="+mn-cs"/>
      </a:defRPr>
    </a:lvl4pPr>
    <a:lvl5pPr marL="1828800" algn="l" rtl="0" fontAlgn="base">
      <a:spcBef>
        <a:spcPct val="20000"/>
      </a:spcBef>
      <a:spcAft>
        <a:spcPct val="0"/>
      </a:spcAft>
      <a:buClr>
        <a:srgbClr val="FF0000"/>
      </a:buClr>
      <a:buFont typeface="Arial" pitchFamily="34" charset="0"/>
      <a:defRPr sz="1200" b="1" kern="1200">
        <a:solidFill>
          <a:srgbClr val="0000FF"/>
        </a:solidFill>
        <a:latin typeface="Arial" pitchFamily="34" charset="0"/>
        <a:ea typeface="+mn-ea"/>
        <a:cs typeface="+mn-cs"/>
      </a:defRPr>
    </a:lvl5pPr>
    <a:lvl6pPr marL="2286000" algn="l" defTabSz="914400" rtl="0" eaLnBrk="1" latinLnBrk="0" hangingPunct="1">
      <a:defRPr sz="1200" b="1" kern="1200">
        <a:solidFill>
          <a:srgbClr val="0000FF"/>
        </a:solidFill>
        <a:latin typeface="Arial" pitchFamily="34" charset="0"/>
        <a:ea typeface="+mn-ea"/>
        <a:cs typeface="+mn-cs"/>
      </a:defRPr>
    </a:lvl6pPr>
    <a:lvl7pPr marL="2743200" algn="l" defTabSz="914400" rtl="0" eaLnBrk="1" latinLnBrk="0" hangingPunct="1">
      <a:defRPr sz="1200" b="1" kern="1200">
        <a:solidFill>
          <a:srgbClr val="0000FF"/>
        </a:solidFill>
        <a:latin typeface="Arial" pitchFamily="34" charset="0"/>
        <a:ea typeface="+mn-ea"/>
        <a:cs typeface="+mn-cs"/>
      </a:defRPr>
    </a:lvl7pPr>
    <a:lvl8pPr marL="3200400" algn="l" defTabSz="914400" rtl="0" eaLnBrk="1" latinLnBrk="0" hangingPunct="1">
      <a:defRPr sz="1200" b="1" kern="1200">
        <a:solidFill>
          <a:srgbClr val="0000FF"/>
        </a:solidFill>
        <a:latin typeface="Arial" pitchFamily="34" charset="0"/>
        <a:ea typeface="+mn-ea"/>
        <a:cs typeface="+mn-cs"/>
      </a:defRPr>
    </a:lvl8pPr>
    <a:lvl9pPr marL="3657600" algn="l" defTabSz="914400" rtl="0" eaLnBrk="1" latinLnBrk="0" hangingPunct="1">
      <a:defRPr sz="1200" b="1" kern="1200">
        <a:solidFill>
          <a:srgbClr val="0000FF"/>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6699CC"/>
    <a:srgbClr val="339966"/>
    <a:srgbClr val="00CCCC"/>
    <a:srgbClr val="FFFF00"/>
    <a:srgbClr val="FF9933"/>
    <a:srgbClr val="0066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32787"/>
    <p:restoredTop sz="90929"/>
  </p:normalViewPr>
  <p:slideViewPr>
    <p:cSldViewPr>
      <p:cViewPr>
        <p:scale>
          <a:sx n="125" d="100"/>
          <a:sy n="125" d="100"/>
        </p:scale>
        <p:origin x="-1956" y="276"/>
      </p:cViewPr>
      <p:guideLst>
        <p:guide orient="horz" pos="2112"/>
        <p:guide orient="horz" pos="576"/>
        <p:guide orient="horz" pos="1200"/>
        <p:guide pos="576"/>
        <p:guide pos="624"/>
        <p:guide pos="9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372"/>
    </p:cViewPr>
  </p:sorterViewPr>
  <p:notesViewPr>
    <p:cSldViewPr>
      <p:cViewPr>
        <p:scale>
          <a:sx n="100" d="100"/>
          <a:sy n="100" d="100"/>
        </p:scale>
        <p:origin x="-744" y="2532"/>
      </p:cViewPr>
      <p:guideLst>
        <p:guide orient="horz" pos="2923"/>
        <p:guide orient="horz" pos="288"/>
        <p:guide orient="horz" pos="5472"/>
        <p:guide orient="horz" pos="3264"/>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bwMode="auto">
          <a:xfrm>
            <a:off x="0" y="0"/>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85" tIns="46493" rIns="92985" bIns="46493" numCol="1" anchor="t" anchorCtr="0" compatLnSpc="1">
            <a:prstTxWarp prst="textNoShape">
              <a:avLst/>
            </a:prstTxWarp>
          </a:bodyPr>
          <a:lstStyle>
            <a:lvl1pPr defTabSz="930275">
              <a:spcBef>
                <a:spcPct val="0"/>
              </a:spcBef>
              <a:buClr>
                <a:srgbClr val="000000"/>
              </a:buClr>
              <a:defRPr>
                <a:solidFill>
                  <a:schemeClr val="tx1"/>
                </a:solidFill>
              </a:defRPr>
            </a:lvl1pPr>
          </a:lstStyle>
          <a:p>
            <a:endParaRPr lang="en-US" altLang="cs-CZ"/>
          </a:p>
        </p:txBody>
      </p:sp>
      <p:sp>
        <p:nvSpPr>
          <p:cNvPr id="115715" name="Rectangle 3"/>
          <p:cNvSpPr>
            <a:spLocks noGrp="1" noChangeArrowheads="1"/>
          </p:cNvSpPr>
          <p:nvPr>
            <p:ph type="dt" sz="quarter" idx="1"/>
          </p:nvPr>
        </p:nvSpPr>
        <p:spPr bwMode="auto">
          <a:xfrm>
            <a:off x="3962400" y="0"/>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85" tIns="46493" rIns="92985" bIns="46493" numCol="1" anchor="t" anchorCtr="0" compatLnSpc="1">
            <a:prstTxWarp prst="textNoShape">
              <a:avLst/>
            </a:prstTxWarp>
          </a:bodyPr>
          <a:lstStyle>
            <a:lvl1pPr algn="r" defTabSz="930275">
              <a:spcBef>
                <a:spcPct val="0"/>
              </a:spcBef>
              <a:buClr>
                <a:srgbClr val="000000"/>
              </a:buClr>
              <a:defRPr>
                <a:solidFill>
                  <a:schemeClr val="tx1"/>
                </a:solidFill>
              </a:defRPr>
            </a:lvl1pPr>
          </a:lstStyle>
          <a:p>
            <a:endParaRPr lang="en-US" altLang="cs-CZ"/>
          </a:p>
        </p:txBody>
      </p:sp>
      <p:sp>
        <p:nvSpPr>
          <p:cNvPr id="115716" name="Rectangle 4"/>
          <p:cNvSpPr>
            <a:spLocks noGrp="1" noChangeArrowheads="1"/>
          </p:cNvSpPr>
          <p:nvPr>
            <p:ph type="ftr" sz="quarter" idx="2"/>
          </p:nvPr>
        </p:nvSpPr>
        <p:spPr bwMode="auto">
          <a:xfrm>
            <a:off x="0" y="8818563"/>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85" tIns="46493" rIns="92985" bIns="46493" numCol="1" anchor="b" anchorCtr="0" compatLnSpc="1">
            <a:prstTxWarp prst="textNoShape">
              <a:avLst/>
            </a:prstTxWarp>
          </a:bodyPr>
          <a:lstStyle>
            <a:lvl1pPr defTabSz="930275">
              <a:spcBef>
                <a:spcPct val="0"/>
              </a:spcBef>
              <a:buClr>
                <a:srgbClr val="000000"/>
              </a:buClr>
              <a:defRPr>
                <a:solidFill>
                  <a:schemeClr val="tx1"/>
                </a:solidFill>
              </a:defRPr>
            </a:lvl1pPr>
          </a:lstStyle>
          <a:p>
            <a:endParaRPr lang="en-US" altLang="cs-CZ"/>
          </a:p>
        </p:txBody>
      </p:sp>
      <p:sp>
        <p:nvSpPr>
          <p:cNvPr id="115717" name="Rectangle 5"/>
          <p:cNvSpPr>
            <a:spLocks noGrp="1" noChangeArrowheads="1"/>
          </p:cNvSpPr>
          <p:nvPr>
            <p:ph type="sldNum" sz="quarter" idx="3"/>
          </p:nvPr>
        </p:nvSpPr>
        <p:spPr bwMode="auto">
          <a:xfrm>
            <a:off x="3962400" y="8818563"/>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85" tIns="46493" rIns="92985" bIns="46493" numCol="1" anchor="b" anchorCtr="0" compatLnSpc="1">
            <a:prstTxWarp prst="textNoShape">
              <a:avLst/>
            </a:prstTxWarp>
          </a:bodyPr>
          <a:lstStyle>
            <a:lvl1pPr algn="r" defTabSz="930275">
              <a:spcBef>
                <a:spcPct val="0"/>
              </a:spcBef>
              <a:buClr>
                <a:srgbClr val="000000"/>
              </a:buClr>
              <a:defRPr>
                <a:solidFill>
                  <a:schemeClr val="tx1"/>
                </a:solidFill>
              </a:defRPr>
            </a:lvl1pPr>
          </a:lstStyle>
          <a:p>
            <a:fld id="{F82FFD26-058E-4FF5-BA93-C43366493C01}" type="slidenum">
              <a:rPr lang="en-US" altLang="cs-CZ"/>
              <a:pPr/>
              <a:t>‹#›</a:t>
            </a:fld>
            <a:endParaRPr lang="en-US" altLang="cs-CZ"/>
          </a:p>
        </p:txBody>
      </p:sp>
    </p:spTree>
    <p:extLst>
      <p:ext uri="{BB962C8B-B14F-4D97-AF65-F5344CB8AC3E}">
        <p14:creationId xmlns:p14="http://schemas.microsoft.com/office/powerpoint/2010/main" val="1927350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Slide_Image_Placeholder"/>
          <p:cNvSpPr>
            <a:spLocks noChangeArrowheads="1" noTextEdit="1"/>
          </p:cNvSpPr>
          <p:nvPr>
            <p:ph type="sldImg" idx="2"/>
          </p:nvPr>
        </p:nvSpPr>
        <p:spPr bwMode="auto">
          <a:xfrm>
            <a:off x="477838" y="463550"/>
            <a:ext cx="6035675" cy="45259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Notes_TextBox_Placeholder"/>
          <p:cNvSpPr>
            <a:spLocks noGrp="1" noChangeArrowheads="1"/>
          </p:cNvSpPr>
          <p:nvPr>
            <p:ph type="body" sz="quarter" idx="3"/>
          </p:nvPr>
        </p:nvSpPr>
        <p:spPr bwMode="auto">
          <a:xfrm>
            <a:off x="582613" y="5221288"/>
            <a:ext cx="5826125" cy="346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915" tIns="12915" rIns="12915" bIns="12915" numCol="1" anchor="t" anchorCtr="0" compatLnSpc="1">
            <a:prstTxWarp prst="textNoShape">
              <a:avLst/>
            </a:prstTxWarp>
          </a:bodyPr>
          <a:lstStyle/>
          <a:p>
            <a:pPr lvl="0"/>
            <a:r>
              <a:rPr lang="en-US" altLang="cs-CZ" smtClean="0"/>
              <a:t>Click to edit Master text styles</a:t>
            </a:r>
          </a:p>
          <a:p>
            <a:pPr lvl="1"/>
            <a:r>
              <a:rPr lang="en-US" altLang="cs-CZ" smtClean="0"/>
              <a:t>Second level</a:t>
            </a:r>
          </a:p>
          <a:p>
            <a:pPr lvl="2"/>
            <a:r>
              <a:rPr lang="en-US" altLang="cs-CZ" smtClean="0"/>
              <a:t>Third level</a:t>
            </a:r>
          </a:p>
          <a:p>
            <a:pPr lvl="3"/>
            <a:r>
              <a:rPr lang="en-US" altLang="cs-CZ" smtClean="0"/>
              <a:t>Fourth level</a:t>
            </a:r>
          </a:p>
          <a:p>
            <a:pPr lvl="4"/>
            <a:r>
              <a:rPr lang="en-US" altLang="cs-CZ" smtClean="0"/>
              <a:t>Fifth level</a:t>
            </a:r>
          </a:p>
        </p:txBody>
      </p:sp>
      <p:sp>
        <p:nvSpPr>
          <p:cNvPr id="4105" name="Notes_Footer"/>
          <p:cNvSpPr>
            <a:spLocks noChangeArrowheads="1"/>
          </p:cNvSpPr>
          <p:nvPr/>
        </p:nvSpPr>
        <p:spPr bwMode="gray">
          <a:xfrm>
            <a:off x="647700" y="8894763"/>
            <a:ext cx="5838825" cy="180975"/>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985" tIns="46493" rIns="92985" bIns="46493" anchor="ctr"/>
          <a:lstStyle>
            <a:lvl1pPr defTabSz="930275">
              <a:spcBef>
                <a:spcPct val="0"/>
              </a:spcBef>
              <a:defRPr sz="2400">
                <a:solidFill>
                  <a:schemeClr val="tx1"/>
                </a:solidFill>
                <a:latin typeface="Times New Roman" pitchFamily="18" charset="0"/>
              </a:defRPr>
            </a:lvl1pPr>
            <a:lvl2pPr marL="465138" defTabSz="930275">
              <a:spcBef>
                <a:spcPct val="0"/>
              </a:spcBef>
              <a:defRPr sz="2400">
                <a:solidFill>
                  <a:schemeClr val="tx1"/>
                </a:solidFill>
                <a:latin typeface="Times New Roman" pitchFamily="18" charset="0"/>
              </a:defRPr>
            </a:lvl2pPr>
            <a:lvl3pPr marL="930275" defTabSz="930275">
              <a:spcBef>
                <a:spcPct val="0"/>
              </a:spcBef>
              <a:defRPr sz="2400">
                <a:solidFill>
                  <a:schemeClr val="tx1"/>
                </a:solidFill>
                <a:latin typeface="Times New Roman" pitchFamily="18" charset="0"/>
              </a:defRPr>
            </a:lvl3pPr>
            <a:lvl4pPr marL="1395413" defTabSz="930275">
              <a:spcBef>
                <a:spcPct val="0"/>
              </a:spcBef>
              <a:defRPr sz="2400">
                <a:solidFill>
                  <a:schemeClr val="tx1"/>
                </a:solidFill>
                <a:latin typeface="Times New Roman" pitchFamily="18" charset="0"/>
              </a:defRPr>
            </a:lvl4pPr>
            <a:lvl5pPr marL="1858963" defTabSz="930275">
              <a:spcBef>
                <a:spcPct val="0"/>
              </a:spcBef>
              <a:defRPr sz="2400">
                <a:solidFill>
                  <a:schemeClr val="tx1"/>
                </a:solidFill>
                <a:latin typeface="Times New Roman" pitchFamily="18" charset="0"/>
              </a:defRPr>
            </a:lvl5pPr>
            <a:lvl6pPr marL="2316163" defTabSz="930275" fontAlgn="base">
              <a:spcBef>
                <a:spcPct val="0"/>
              </a:spcBef>
              <a:spcAft>
                <a:spcPct val="0"/>
              </a:spcAft>
              <a:defRPr sz="2400">
                <a:solidFill>
                  <a:schemeClr val="tx1"/>
                </a:solidFill>
                <a:latin typeface="Times New Roman" pitchFamily="18" charset="0"/>
              </a:defRPr>
            </a:lvl6pPr>
            <a:lvl7pPr marL="2773363" defTabSz="930275" fontAlgn="base">
              <a:spcBef>
                <a:spcPct val="0"/>
              </a:spcBef>
              <a:spcAft>
                <a:spcPct val="0"/>
              </a:spcAft>
              <a:defRPr sz="2400">
                <a:solidFill>
                  <a:schemeClr val="tx1"/>
                </a:solidFill>
                <a:latin typeface="Times New Roman" pitchFamily="18" charset="0"/>
              </a:defRPr>
            </a:lvl7pPr>
            <a:lvl8pPr marL="3230563" defTabSz="930275" fontAlgn="base">
              <a:spcBef>
                <a:spcPct val="0"/>
              </a:spcBef>
              <a:spcAft>
                <a:spcPct val="0"/>
              </a:spcAft>
              <a:defRPr sz="2400">
                <a:solidFill>
                  <a:schemeClr val="tx1"/>
                </a:solidFill>
                <a:latin typeface="Times New Roman" pitchFamily="18" charset="0"/>
              </a:defRPr>
            </a:lvl8pPr>
            <a:lvl9pPr marL="3687763" defTabSz="930275" fontAlgn="base">
              <a:spcBef>
                <a:spcPct val="0"/>
              </a:spcBef>
              <a:spcAft>
                <a:spcPct val="0"/>
              </a:spcAft>
              <a:defRPr sz="2400">
                <a:solidFill>
                  <a:schemeClr val="tx1"/>
                </a:solidFill>
                <a:latin typeface="Times New Roman" pitchFamily="18" charset="0"/>
              </a:defRPr>
            </a:lvl9pPr>
          </a:lstStyle>
          <a:p>
            <a:pPr algn="ctr">
              <a:buClrTx/>
              <a:buFontTx/>
              <a:buNone/>
            </a:pPr>
            <a:r>
              <a:rPr lang="en-US" altLang="cs-CZ" sz="1100">
                <a:latin typeface="Arial" pitchFamily="34" charset="0"/>
              </a:rPr>
              <a:t>Data Modeling and Relational Database Design 1-</a:t>
            </a:r>
            <a:fld id="{00ABF7B7-9D94-490C-9650-895FFD0AD361}" type="slidenum">
              <a:rPr lang="en-US" altLang="cs-CZ" sz="1100">
                <a:latin typeface="Arial" pitchFamily="34" charset="0"/>
              </a:rPr>
              <a:pPr algn="ctr">
                <a:buClrTx/>
                <a:buFontTx/>
                <a:buNone/>
              </a:pPr>
              <a:t>‹#›</a:t>
            </a:fld>
            <a:endParaRPr lang="en-US" altLang="cs-CZ" sz="1100">
              <a:latin typeface="Arial" pitchFamily="34" charset="0"/>
            </a:endParaRPr>
          </a:p>
        </p:txBody>
      </p:sp>
    </p:spTree>
    <p:extLst>
      <p:ext uri="{BB962C8B-B14F-4D97-AF65-F5344CB8AC3E}">
        <p14:creationId xmlns:p14="http://schemas.microsoft.com/office/powerpoint/2010/main" val="2645378032"/>
      </p:ext>
    </p:extLst>
  </p:cSld>
  <p:clrMap bg1="lt1" tx1="dk1" bg2="lt2" tx2="dk2" accent1="accent1" accent2="accent2" accent3="accent3" accent4="accent4" accent5="accent5" accent6="accent6" hlink="hlink" folHlink="folHlink"/>
  <p:notesStyle>
    <a:lvl1pPr algn="l" defTabSz="457200" rtl="0" fontAlgn="base">
      <a:spcBef>
        <a:spcPct val="50000"/>
      </a:spcBef>
      <a:spcAft>
        <a:spcPct val="0"/>
      </a:spcAft>
      <a:buSzPct val="100000"/>
      <a:buFont typeface="Arial" pitchFamily="34" charset="0"/>
      <a:defRPr sz="1200" b="1" kern="1200">
        <a:solidFill>
          <a:schemeClr val="tx1"/>
        </a:solidFill>
        <a:latin typeface="Arial" pitchFamily="34" charset="0"/>
        <a:ea typeface="+mn-ea"/>
        <a:cs typeface="+mn-cs"/>
      </a:defRPr>
    </a:lvl1pPr>
    <a:lvl2pPr marL="114300" algn="l" defTabSz="457200" rtl="0" fontAlgn="base">
      <a:spcBef>
        <a:spcPct val="25000"/>
      </a:spcBef>
      <a:spcAft>
        <a:spcPct val="0"/>
      </a:spcAft>
      <a:buSzPct val="100000"/>
      <a:buFont typeface="Times New Roman" pitchFamily="18" charset="0"/>
      <a:defRPr sz="1200" kern="1200">
        <a:solidFill>
          <a:srgbClr val="000000"/>
        </a:solidFill>
        <a:latin typeface="Times New Roman" pitchFamily="18" charset="0"/>
        <a:ea typeface="+mn-ea"/>
        <a:cs typeface="+mn-cs"/>
      </a:defRPr>
    </a:lvl2pPr>
    <a:lvl3pPr marL="457200" indent="-228600" algn="l" defTabSz="457200" rtl="0" fontAlgn="base">
      <a:spcBef>
        <a:spcPct val="0"/>
      </a:spcBef>
      <a:spcAft>
        <a:spcPct val="0"/>
      </a:spcAft>
      <a:buSzPct val="100000"/>
      <a:buChar char="•"/>
      <a:defRPr sz="1200" kern="1200">
        <a:solidFill>
          <a:srgbClr val="000000"/>
        </a:solidFill>
        <a:latin typeface="Times New Roman" pitchFamily="18" charset="0"/>
        <a:ea typeface="+mn-ea"/>
        <a:cs typeface="+mn-cs"/>
      </a:defRPr>
    </a:lvl3pPr>
    <a:lvl4pPr marL="800100" indent="-228600" algn="l" defTabSz="457200" rtl="0" fontAlgn="base">
      <a:spcBef>
        <a:spcPct val="0"/>
      </a:spcBef>
      <a:spcAft>
        <a:spcPct val="0"/>
      </a:spcAft>
      <a:buSzPct val="100000"/>
      <a:buFont typeface="New Times Roman"/>
      <a:buChar char="-"/>
      <a:defRPr sz="1200" kern="1200">
        <a:solidFill>
          <a:srgbClr val="000000"/>
        </a:solidFill>
        <a:latin typeface="Times New Roman" pitchFamily="18" charset="0"/>
        <a:ea typeface="+mn-ea"/>
        <a:cs typeface="+mn-cs"/>
      </a:defRPr>
    </a:lvl4pPr>
    <a:lvl5pPr marL="914400" algn="l" defTabSz="457200" rtl="0" fontAlgn="base">
      <a:spcBef>
        <a:spcPct val="0"/>
      </a:spcBef>
      <a:spcAft>
        <a:spcPct val="0"/>
      </a:spcAft>
      <a:buSzPct val="100000"/>
      <a:buFont typeface="Courier New" pitchFamily="49" charset="0"/>
      <a:defRPr sz="1100" kern="1200">
        <a:solidFill>
          <a:srgbClr val="000000"/>
        </a:solidFill>
        <a:latin typeface="Courier New" pitchFamily="49"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8" name="Rectangle 4"/>
          <p:cNvSpPr>
            <a:spLocks noChangeArrowheads="1" noTextEdit="1"/>
          </p:cNvSpPr>
          <p:nvPr>
            <p:ph type="sldImg"/>
          </p:nvPr>
        </p:nvSpPr>
        <p:spPr>
          <a:ln/>
        </p:spPr>
      </p:sp>
      <p:sp>
        <p:nvSpPr>
          <p:cNvPr id="328709" name="Rectangle 5"/>
          <p:cNvSpPr>
            <a:spLocks noGrp="1" noChangeArrowheads="1"/>
          </p:cNvSpPr>
          <p:nvPr>
            <p:ph type="body" idx="1"/>
          </p:nvPr>
        </p:nvSpPr>
        <p:spPr/>
        <p:txBody>
          <a:bodyPr/>
          <a:lstStyle/>
          <a:p>
            <a:endParaRPr lang="cs-CZ" alt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8" name="Rectangle 6"/>
          <p:cNvSpPr>
            <a:spLocks noChangeArrowheads="1" noTextEdit="1"/>
          </p:cNvSpPr>
          <p:nvPr>
            <p:ph type="sldImg"/>
          </p:nvPr>
        </p:nvSpPr>
        <p:spPr>
          <a:ln/>
        </p:spPr>
      </p:sp>
      <p:sp>
        <p:nvSpPr>
          <p:cNvPr id="330759" name="Rectangle 7"/>
          <p:cNvSpPr>
            <a:spLocks noGrp="1" noChangeArrowheads="1"/>
          </p:cNvSpPr>
          <p:nvPr>
            <p:ph type="body" idx="1"/>
          </p:nvPr>
        </p:nvSpPr>
        <p:spPr/>
        <p:txBody>
          <a:bodyPr/>
          <a:lstStyle/>
          <a:p>
            <a:r>
              <a:rPr lang="en-US" altLang="cs-CZ"/>
              <a:t>Practice 1-1: Instance or Entity</a:t>
            </a:r>
          </a:p>
          <a:p>
            <a:pPr lvl="1"/>
            <a:r>
              <a:rPr lang="en-US" altLang="cs-CZ" b="1"/>
              <a:t>Goal </a:t>
            </a:r>
          </a:p>
          <a:p>
            <a:pPr lvl="1"/>
            <a:r>
              <a:rPr lang="en-US" altLang="cs-CZ"/>
              <a:t>The goal of this practice is to learn to make a distinction between an entity, an attribute, and an instance of an entity.</a:t>
            </a:r>
          </a:p>
          <a:p>
            <a:pPr lvl="1"/>
            <a:r>
              <a:rPr lang="en-US" altLang="cs-CZ" b="1"/>
              <a:t>Your Assignment</a:t>
            </a:r>
          </a:p>
          <a:p>
            <a:pPr lvl="1"/>
            <a:r>
              <a:rPr lang="en-US" altLang="cs-CZ"/>
              <a:t>List which of the following concepts you think is an Entity, Attribute, or Instance. If you mark one as an entity, then give an example instance. If you mark one as an attribute or instance, give an entity. For the last three rows, find a concept that fits.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6" name="Rectangle 6"/>
          <p:cNvSpPr>
            <a:spLocks noChangeArrowheads="1" noTextEdit="1"/>
          </p:cNvSpPr>
          <p:nvPr>
            <p:ph type="sldImg"/>
          </p:nvPr>
        </p:nvSpPr>
        <p:spPr>
          <a:ln/>
        </p:spPr>
      </p:sp>
      <p:sp>
        <p:nvSpPr>
          <p:cNvPr id="332807" name="Rectangle 7"/>
          <p:cNvSpPr>
            <a:spLocks noGrp="1" noChangeArrowheads="1"/>
          </p:cNvSpPr>
          <p:nvPr>
            <p:ph type="body" idx="1"/>
          </p:nvPr>
        </p:nvSpPr>
        <p:spPr/>
        <p:txBody>
          <a:bodyPr/>
          <a:lstStyle/>
          <a:p>
            <a:r>
              <a:rPr lang="en-US" altLang="cs-CZ"/>
              <a:t>Practice 1-2: Guest </a:t>
            </a:r>
          </a:p>
          <a:p>
            <a:pPr lvl="1"/>
            <a:r>
              <a:rPr lang="en-US" altLang="cs-CZ" b="1"/>
              <a:t>Goal </a:t>
            </a:r>
          </a:p>
          <a:p>
            <a:pPr lvl="1"/>
            <a:r>
              <a:rPr lang="en-US" altLang="cs-CZ"/>
              <a:t>The goal of this practice is to recognize attributes for an entity.</a:t>
            </a:r>
          </a:p>
          <a:p>
            <a:pPr lvl="1"/>
            <a:r>
              <a:rPr lang="en-US" altLang="cs-CZ" b="1"/>
              <a:t>Scenario</a:t>
            </a:r>
          </a:p>
          <a:p>
            <a:pPr lvl="1"/>
            <a:r>
              <a:rPr lang="en-US" altLang="cs-CZ"/>
              <a:t>On the left side of the illustration are three entities that play a role in a hotel environment: GUEST, HOTEL, and ROOM. On the right is a choice of attributes. </a:t>
            </a:r>
          </a:p>
          <a:p>
            <a:pPr lvl="1"/>
            <a:r>
              <a:rPr lang="en-US" altLang="cs-CZ" b="1"/>
              <a:t>Your Assignment</a:t>
            </a:r>
          </a:p>
          <a:p>
            <a:pPr lvl="1"/>
            <a:r>
              <a:rPr lang="en-US" altLang="cs-CZ"/>
              <a:t>Draw a line between the attribute and the entity or entities it describes.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900" name="Rectangle 4"/>
          <p:cNvSpPr>
            <a:spLocks noChangeArrowheads="1" noTextEdit="1"/>
          </p:cNvSpPr>
          <p:nvPr>
            <p:ph type="sldImg"/>
          </p:nvPr>
        </p:nvSpPr>
        <p:spPr>
          <a:ln/>
        </p:spPr>
      </p:sp>
      <p:sp>
        <p:nvSpPr>
          <p:cNvPr id="336901" name="Rectangle 5"/>
          <p:cNvSpPr>
            <a:spLocks noGrp="1" noChangeArrowheads="1"/>
          </p:cNvSpPr>
          <p:nvPr>
            <p:ph type="body" idx="1"/>
          </p:nvPr>
        </p:nvSpPr>
        <p:spPr/>
        <p:txBody>
          <a:bodyPr/>
          <a:lstStyle/>
          <a:p>
            <a:pPr marL="228600" indent="-228600">
              <a:spcAft>
                <a:spcPts val="600"/>
              </a:spcAft>
            </a:pPr>
            <a:r>
              <a:rPr lang="en-US" altLang="cs-CZ"/>
              <a:t>Practice 1-4: Read and Comment</a:t>
            </a:r>
            <a:endParaRPr lang="en-US" altLang="cs-CZ" b="0"/>
          </a:p>
          <a:p>
            <a:pPr marL="342900" lvl="1" indent="-228600">
              <a:spcBef>
                <a:spcPts val="600"/>
              </a:spcBef>
              <a:spcAft>
                <a:spcPts val="300"/>
              </a:spcAft>
            </a:pPr>
            <a:r>
              <a:rPr lang="en-US" altLang="cs-CZ" b="1"/>
              <a:t>Your Assignment </a:t>
            </a:r>
          </a:p>
          <a:p>
            <a:pPr lvl="2">
              <a:spcBef>
                <a:spcPts val="600"/>
              </a:spcBef>
              <a:spcAft>
                <a:spcPts val="300"/>
              </a:spcAft>
              <a:buFontTx/>
              <a:buAutoNum type="arabicPeriod"/>
            </a:pPr>
            <a:r>
              <a:rPr lang="en-US" altLang="cs-CZ"/>
              <a:t>Read each of the relationships in the model presented here. </a:t>
            </a:r>
            <a:endParaRPr lang="en-US" altLang="cs-CZ" b="1"/>
          </a:p>
          <a:p>
            <a:pPr lvl="2">
              <a:spcAft>
                <a:spcPts val="300"/>
              </a:spcAft>
              <a:buFontTx/>
              <a:buAutoNum type="arabicPeriod"/>
            </a:pPr>
            <a:r>
              <a:rPr lang="en-US" altLang="cs-CZ"/>
              <a:t>Next, comment on the relationship you just read. Use your knowledge of people and towns.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1"/>
        </a:solidFill>
        <a:effectLst/>
      </p:bgPr>
    </p:bg>
    <p:spTree>
      <p:nvGrpSpPr>
        <p:cNvPr id="1" name=""/>
        <p:cNvGrpSpPr/>
        <p:nvPr/>
      </p:nvGrpSpPr>
      <p:grpSpPr>
        <a:xfrm>
          <a:off x="0" y="0"/>
          <a:ext cx="0" cy="0"/>
          <a:chOff x="0" y="0"/>
          <a:chExt cx="0" cy="0"/>
        </a:xfrm>
      </p:grpSpPr>
      <p:sp>
        <p:nvSpPr>
          <p:cNvPr id="263170" name="Title_Gray_Number"/>
          <p:cNvSpPr>
            <a:spLocks noChangeArrowheads="1"/>
          </p:cNvSpPr>
          <p:nvPr/>
        </p:nvSpPr>
        <p:spPr bwMode="gray">
          <a:xfrm>
            <a:off x="939800" y="952500"/>
            <a:ext cx="7302500" cy="43180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700" tIns="12700" rIns="12700" bIns="12700" anchor="ctr"/>
          <a:lstStyle>
            <a:lvl1pPr defTabSz="228600">
              <a:spcBef>
                <a:spcPct val="0"/>
              </a:spcBef>
              <a:defRPr sz="2400">
                <a:solidFill>
                  <a:schemeClr val="tx1"/>
                </a:solidFill>
                <a:latin typeface="Times New Roman" pitchFamily="18" charset="0"/>
              </a:defRPr>
            </a:lvl1pPr>
            <a:lvl2pPr marL="228600" defTabSz="228600">
              <a:spcBef>
                <a:spcPct val="0"/>
              </a:spcBef>
              <a:defRPr sz="2400">
                <a:solidFill>
                  <a:schemeClr val="tx1"/>
                </a:solidFill>
                <a:latin typeface="Times New Roman" pitchFamily="18" charset="0"/>
              </a:defRPr>
            </a:lvl2pPr>
            <a:lvl3pPr marL="457200" defTabSz="228600">
              <a:spcBef>
                <a:spcPct val="0"/>
              </a:spcBef>
              <a:defRPr sz="2400">
                <a:solidFill>
                  <a:schemeClr val="tx1"/>
                </a:solidFill>
                <a:latin typeface="Times New Roman" pitchFamily="18" charset="0"/>
              </a:defRPr>
            </a:lvl3pPr>
            <a:lvl4pPr marL="685800" defTabSz="228600">
              <a:spcBef>
                <a:spcPct val="0"/>
              </a:spcBef>
              <a:defRPr sz="2400">
                <a:solidFill>
                  <a:schemeClr val="tx1"/>
                </a:solidFill>
                <a:latin typeface="Times New Roman" pitchFamily="18" charset="0"/>
              </a:defRPr>
            </a:lvl4pPr>
            <a:lvl5pPr marL="914400" defTabSz="228600">
              <a:spcBef>
                <a:spcPct val="0"/>
              </a:spcBef>
              <a:defRPr sz="2400">
                <a:solidFill>
                  <a:schemeClr val="tx1"/>
                </a:solidFill>
                <a:latin typeface="Times New Roman" pitchFamily="18" charset="0"/>
              </a:defRPr>
            </a:lvl5pPr>
            <a:lvl6pPr marL="1371600" defTabSz="228600" fontAlgn="base">
              <a:spcBef>
                <a:spcPct val="0"/>
              </a:spcBef>
              <a:spcAft>
                <a:spcPct val="0"/>
              </a:spcAft>
              <a:defRPr sz="2400">
                <a:solidFill>
                  <a:schemeClr val="tx1"/>
                </a:solidFill>
                <a:latin typeface="Times New Roman" pitchFamily="18" charset="0"/>
              </a:defRPr>
            </a:lvl6pPr>
            <a:lvl7pPr marL="1828800" defTabSz="228600" fontAlgn="base">
              <a:spcBef>
                <a:spcPct val="0"/>
              </a:spcBef>
              <a:spcAft>
                <a:spcPct val="0"/>
              </a:spcAft>
              <a:defRPr sz="2400">
                <a:solidFill>
                  <a:schemeClr val="tx1"/>
                </a:solidFill>
                <a:latin typeface="Times New Roman" pitchFamily="18" charset="0"/>
              </a:defRPr>
            </a:lvl7pPr>
            <a:lvl8pPr marL="2286000" defTabSz="228600" fontAlgn="base">
              <a:spcBef>
                <a:spcPct val="0"/>
              </a:spcBef>
              <a:spcAft>
                <a:spcPct val="0"/>
              </a:spcAft>
              <a:defRPr sz="2400">
                <a:solidFill>
                  <a:schemeClr val="tx1"/>
                </a:solidFill>
                <a:latin typeface="Times New Roman" pitchFamily="18" charset="0"/>
              </a:defRPr>
            </a:lvl8pPr>
            <a:lvl9pPr marL="2743200" defTabSz="228600" fontAlgn="base">
              <a:spcBef>
                <a:spcPct val="0"/>
              </a:spcBef>
              <a:spcAft>
                <a:spcPct val="0"/>
              </a:spcAft>
              <a:defRPr sz="2400">
                <a:solidFill>
                  <a:schemeClr val="tx1"/>
                </a:solidFill>
                <a:latin typeface="Times New Roman" pitchFamily="18" charset="0"/>
              </a:defRPr>
            </a:lvl9pPr>
          </a:lstStyle>
          <a:p>
            <a:pPr algn="ctr">
              <a:buClr>
                <a:srgbClr val="000000"/>
              </a:buClr>
            </a:pPr>
            <a:r>
              <a:rPr lang="en-US" altLang="cs-CZ" sz="27700">
                <a:solidFill>
                  <a:srgbClr val="CCCCCC"/>
                </a:solidFill>
              </a:rPr>
              <a:t>1</a:t>
            </a:r>
          </a:p>
        </p:txBody>
      </p:sp>
      <p:sp>
        <p:nvSpPr>
          <p:cNvPr id="263171" name="Default_Title"/>
          <p:cNvSpPr>
            <a:spLocks noGrp="1" noChangeArrowheads="1"/>
          </p:cNvSpPr>
          <p:nvPr>
            <p:ph type="ctrTitle"/>
          </p:nvPr>
        </p:nvSpPr>
        <p:spPr>
          <a:xfrm>
            <a:off x="914400" y="2667000"/>
            <a:ext cx="7315200" cy="1181100"/>
          </a:xfrm>
        </p:spPr>
        <p:txBody>
          <a:bodyPr/>
          <a:lstStyle>
            <a:lvl1pPr>
              <a:spcBef>
                <a:spcPct val="0"/>
              </a:spcBef>
              <a:defRPr/>
            </a:lvl1pPr>
          </a:lstStyle>
          <a:p>
            <a:pPr lvl="0"/>
            <a:r>
              <a:rPr lang="en-US" altLang="cs-CZ" noProof="0" smtClean="0"/>
              <a:t>&lt;Insert Lesson, Module, Course Title&gt;</a:t>
            </a:r>
          </a:p>
        </p:txBody>
      </p:sp>
      <p:sp>
        <p:nvSpPr>
          <p:cNvPr id="263172" name="Title_PlaceholderSubtitle"/>
          <p:cNvSpPr>
            <a:spLocks noGrp="1" noChangeArrowheads="1"/>
          </p:cNvSpPr>
          <p:nvPr>
            <p:ph type="subTitle" idx="1"/>
          </p:nvPr>
        </p:nvSpPr>
        <p:spPr>
          <a:xfrm>
            <a:off x="927100" y="4419600"/>
            <a:ext cx="7302500" cy="431800"/>
          </a:xfrm>
        </p:spPr>
        <p:txBody>
          <a:bodyPr/>
          <a:lstStyle>
            <a:lvl1pPr algn="ctr">
              <a:defRPr/>
            </a:lvl1pPr>
          </a:lstStyle>
          <a:p>
            <a:pPr lvl="0"/>
            <a:r>
              <a:rPr lang="en-US" altLang="cs-CZ" noProof="0" smtClean="0"/>
              <a:t>&lt;Insert Subtitle&gt;</a:t>
            </a:r>
          </a:p>
        </p:txBody>
      </p:sp>
      <p:pic>
        <p:nvPicPr>
          <p:cNvPr id="263173" name="Oracle_banner"/>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370638"/>
            <a:ext cx="9182100" cy="30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3174" name="Title_Copyright"/>
          <p:cNvSpPr>
            <a:spLocks noChangeArrowheads="1"/>
          </p:cNvSpPr>
          <p:nvPr/>
        </p:nvSpPr>
        <p:spPr bwMode="auto">
          <a:xfrm>
            <a:off x="2527300" y="6654800"/>
            <a:ext cx="41021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buClrTx/>
              <a:buFontTx/>
              <a:buNone/>
            </a:pPr>
            <a:r>
              <a:rPr lang="en-US" altLang="cs-CZ" b="0">
                <a:solidFill>
                  <a:schemeClr val="tx1"/>
                </a:solidFill>
              </a:rPr>
              <a:t>Copyright © Oracle Corporation, 2002. All rights reserved.</a:t>
            </a:r>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497871574"/>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388100" y="533400"/>
            <a:ext cx="1841500" cy="314007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63600" y="533400"/>
            <a:ext cx="5372100" cy="314007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040897709"/>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Nadpis a graf">
    <p:spTree>
      <p:nvGrpSpPr>
        <p:cNvPr id="1" name=""/>
        <p:cNvGrpSpPr/>
        <p:nvPr/>
      </p:nvGrpSpPr>
      <p:grpSpPr>
        <a:xfrm>
          <a:off x="0" y="0"/>
          <a:ext cx="0" cy="0"/>
          <a:chOff x="0" y="0"/>
          <a:chExt cx="0" cy="0"/>
        </a:xfrm>
      </p:grpSpPr>
      <p:sp>
        <p:nvSpPr>
          <p:cNvPr id="2" name="Nadpis 1"/>
          <p:cNvSpPr>
            <a:spLocks noGrp="1"/>
          </p:cNvSpPr>
          <p:nvPr>
            <p:ph type="title"/>
          </p:nvPr>
        </p:nvSpPr>
        <p:spPr>
          <a:xfrm>
            <a:off x="914400" y="533400"/>
            <a:ext cx="7315200" cy="876300"/>
          </a:xfrm>
        </p:spPr>
        <p:txBody>
          <a:bodyPr/>
          <a:lstStyle/>
          <a:p>
            <a:r>
              <a:rPr lang="cs-CZ" smtClean="0"/>
              <a:t>Kliknutím lze upravit styl.</a:t>
            </a:r>
            <a:endParaRPr lang="cs-CZ"/>
          </a:p>
        </p:txBody>
      </p:sp>
      <p:sp>
        <p:nvSpPr>
          <p:cNvPr id="3" name="Zástupný symbol pro graf 2"/>
          <p:cNvSpPr>
            <a:spLocks noGrp="1"/>
          </p:cNvSpPr>
          <p:nvPr>
            <p:ph type="chart" idx="1"/>
          </p:nvPr>
        </p:nvSpPr>
        <p:spPr>
          <a:xfrm>
            <a:off x="863600" y="1816100"/>
            <a:ext cx="7366000" cy="1857375"/>
          </a:xfrm>
        </p:spPr>
        <p:txBody>
          <a:bodyPr/>
          <a:lstStyle/>
          <a:p>
            <a:endParaRPr lang="cs-CZ"/>
          </a:p>
        </p:txBody>
      </p:sp>
    </p:spTree>
    <p:extLst>
      <p:ext uri="{BB962C8B-B14F-4D97-AF65-F5344CB8AC3E}">
        <p14:creationId xmlns:p14="http://schemas.microsoft.com/office/powerpoint/2010/main" val="3701422766"/>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449122690"/>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Tree>
    <p:extLst>
      <p:ext uri="{BB962C8B-B14F-4D97-AF65-F5344CB8AC3E}">
        <p14:creationId xmlns:p14="http://schemas.microsoft.com/office/powerpoint/2010/main" val="3668291167"/>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63600" y="1816100"/>
            <a:ext cx="3606800" cy="1857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22800" y="1816100"/>
            <a:ext cx="3606800" cy="1857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597413436"/>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60940798"/>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Tree>
    <p:extLst>
      <p:ext uri="{BB962C8B-B14F-4D97-AF65-F5344CB8AC3E}">
        <p14:creationId xmlns:p14="http://schemas.microsoft.com/office/powerpoint/2010/main" val="3511433102"/>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9784180"/>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extLst>
      <p:ext uri="{BB962C8B-B14F-4D97-AF65-F5344CB8AC3E}">
        <p14:creationId xmlns:p14="http://schemas.microsoft.com/office/powerpoint/2010/main" val="3295903815"/>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extLst>
      <p:ext uri="{BB962C8B-B14F-4D97-AF65-F5344CB8AC3E}">
        <p14:creationId xmlns:p14="http://schemas.microsoft.com/office/powerpoint/2010/main" val="2964595187"/>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62146" name="Slide_PlaceholderTitle"/>
          <p:cNvSpPr>
            <a:spLocks noGrp="1" noChangeArrowheads="1"/>
          </p:cNvSpPr>
          <p:nvPr>
            <p:ph type="title"/>
          </p:nvPr>
        </p:nvSpPr>
        <p:spPr bwMode="auto">
          <a:xfrm>
            <a:off x="914400" y="533400"/>
            <a:ext cx="7315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700" tIns="12700" rIns="12700" bIns="12700" numCol="1" anchor="t" anchorCtr="0" compatLnSpc="1">
            <a:prstTxWarp prst="textNoShape">
              <a:avLst/>
            </a:prstTxWarp>
          </a:bodyPr>
          <a:lstStyle/>
          <a:p>
            <a:pPr lvl="0"/>
            <a:r>
              <a:rPr lang="en-US" altLang="cs-CZ" smtClean="0"/>
              <a:t>Click to edit Master title style</a:t>
            </a:r>
          </a:p>
        </p:txBody>
      </p:sp>
      <p:sp>
        <p:nvSpPr>
          <p:cNvPr id="262147" name="Slide_PlaceholderText"/>
          <p:cNvSpPr>
            <a:spLocks noGrp="1" noChangeArrowheads="1"/>
          </p:cNvSpPr>
          <p:nvPr>
            <p:ph type="body" idx="1"/>
          </p:nvPr>
        </p:nvSpPr>
        <p:spPr bwMode="auto">
          <a:xfrm>
            <a:off x="863600" y="1816100"/>
            <a:ext cx="7366000" cy="185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700" tIns="12700" rIns="12700" bIns="12700" numCol="1" anchor="t" anchorCtr="0" compatLnSpc="1">
            <a:prstTxWarp prst="textNoShape">
              <a:avLst/>
            </a:prstTxWarp>
            <a:spAutoFit/>
          </a:bodyPr>
          <a:lstStyle/>
          <a:p>
            <a:pPr lvl="0"/>
            <a:r>
              <a:rPr lang="en-US" altLang="cs-CZ" smtClean="0"/>
              <a:t>Click to edit Master text styles</a:t>
            </a:r>
          </a:p>
          <a:p>
            <a:pPr lvl="1"/>
            <a:r>
              <a:rPr lang="en-US" altLang="cs-CZ" smtClean="0"/>
              <a:t>Second level</a:t>
            </a:r>
          </a:p>
          <a:p>
            <a:pPr lvl="2"/>
            <a:r>
              <a:rPr lang="en-US" altLang="cs-CZ" smtClean="0"/>
              <a:t>Third level</a:t>
            </a:r>
          </a:p>
          <a:p>
            <a:pPr lvl="3"/>
            <a:r>
              <a:rPr lang="en-US" altLang="cs-CZ" smtClean="0"/>
              <a:t>Fourth level</a:t>
            </a:r>
          </a:p>
          <a:p>
            <a:pPr lvl="4"/>
            <a:r>
              <a:rPr lang="en-US" altLang="cs-CZ" smtClean="0"/>
              <a:t>Fifth level</a:t>
            </a:r>
          </a:p>
        </p:txBody>
      </p:sp>
      <p:pic>
        <p:nvPicPr>
          <p:cNvPr id="262148" name="Oracle_banner"/>
          <p:cNvPicPr>
            <a:picLocks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6370638"/>
            <a:ext cx="9182100" cy="30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2149" name="Slide_Page_Number"/>
          <p:cNvSpPr>
            <a:spLocks noChangeArrowheads="1"/>
          </p:cNvSpPr>
          <p:nvPr/>
        </p:nvSpPr>
        <p:spPr bwMode="auto">
          <a:xfrm>
            <a:off x="457200" y="6654800"/>
            <a:ext cx="965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just">
              <a:spcBef>
                <a:spcPct val="0"/>
              </a:spcBef>
              <a:buClrTx/>
              <a:buFontTx/>
              <a:buNone/>
            </a:pPr>
            <a:r>
              <a:rPr lang="en-US" altLang="cs-CZ" b="0">
                <a:solidFill>
                  <a:schemeClr val="tx1"/>
                </a:solidFill>
              </a:rPr>
              <a:t>1-</a:t>
            </a:r>
            <a:fld id="{C78E4347-F0C8-4973-A073-3D91C0B39C6B}" type="slidenum">
              <a:rPr lang="en-US" altLang="cs-CZ" b="0">
                <a:solidFill>
                  <a:schemeClr val="tx1"/>
                </a:solidFill>
              </a:rPr>
              <a:pPr algn="just">
                <a:spcBef>
                  <a:spcPct val="0"/>
                </a:spcBef>
                <a:buClrTx/>
                <a:buFontTx/>
                <a:buNone/>
              </a:pPr>
              <a:t>‹#›</a:t>
            </a:fld>
            <a:endParaRPr lang="en-US" altLang="cs-CZ" b="0">
              <a:solidFill>
                <a:schemeClr val="tx1"/>
              </a:solidFill>
            </a:endParaRPr>
          </a:p>
        </p:txBody>
      </p:sp>
      <p:sp>
        <p:nvSpPr>
          <p:cNvPr id="262150" name="Slide_Copyright"/>
          <p:cNvSpPr>
            <a:spLocks noChangeArrowheads="1"/>
          </p:cNvSpPr>
          <p:nvPr/>
        </p:nvSpPr>
        <p:spPr bwMode="auto">
          <a:xfrm>
            <a:off x="2527300" y="6654800"/>
            <a:ext cx="41021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spcBef>
                <a:spcPct val="0"/>
              </a:spcBef>
              <a:buClrTx/>
              <a:buFontTx/>
              <a:buNone/>
            </a:pPr>
            <a:r>
              <a:rPr lang="en-US" altLang="cs-CZ" b="0">
                <a:solidFill>
                  <a:schemeClr val="tx1"/>
                </a:solidFill>
              </a:rPr>
              <a:t>Copyright © Oracle Corporation, 2002. All rights reserved.</a:t>
            </a: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p:transition advClick="0"/>
  <p:txStyles>
    <p:titleStyle>
      <a:lvl1pPr algn="ctr" defTabSz="228600" rtl="0" fontAlgn="base">
        <a:spcBef>
          <a:spcPct val="20000"/>
        </a:spcBef>
        <a:spcAft>
          <a:spcPct val="0"/>
        </a:spcAft>
        <a:buClr>
          <a:srgbClr val="000000"/>
        </a:buClr>
        <a:buFont typeface="Arial" pitchFamily="34" charset="0"/>
        <a:defRPr sz="2800" b="1">
          <a:solidFill>
            <a:schemeClr val="tx1"/>
          </a:solidFill>
          <a:latin typeface="+mj-lt"/>
          <a:ea typeface="+mj-ea"/>
          <a:cs typeface="+mj-cs"/>
        </a:defRPr>
      </a:lvl1pPr>
      <a:lvl2pPr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2pPr>
      <a:lvl3pPr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3pPr>
      <a:lvl4pPr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4pPr>
      <a:lvl5pPr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5pPr>
      <a:lvl6pPr marL="457200"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6pPr>
      <a:lvl7pPr marL="914400"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7pPr>
      <a:lvl8pPr marL="1371600"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8pPr>
      <a:lvl9pPr marL="1828800" algn="ctr" defTabSz="228600" rtl="0" fontAlgn="base">
        <a:spcBef>
          <a:spcPct val="20000"/>
        </a:spcBef>
        <a:spcAft>
          <a:spcPct val="0"/>
        </a:spcAft>
        <a:buClr>
          <a:srgbClr val="000000"/>
        </a:buClr>
        <a:buFont typeface="Arial" pitchFamily="34" charset="0"/>
        <a:defRPr sz="2800" b="1">
          <a:solidFill>
            <a:schemeClr val="tx1"/>
          </a:solidFill>
          <a:latin typeface="Arial" pitchFamily="34" charset="0"/>
        </a:defRPr>
      </a:lvl9pPr>
    </p:titleStyle>
    <p:bodyStyle>
      <a:lvl1pPr algn="l" defTabSz="228600" rtl="0" fontAlgn="base">
        <a:spcBef>
          <a:spcPct val="20000"/>
        </a:spcBef>
        <a:spcAft>
          <a:spcPct val="0"/>
        </a:spcAft>
        <a:buClr>
          <a:srgbClr val="000000"/>
        </a:buClr>
        <a:buFont typeface="Arial" pitchFamily="34" charset="0"/>
        <a:defRPr sz="2200" b="1">
          <a:solidFill>
            <a:schemeClr val="tx1"/>
          </a:solidFill>
          <a:latin typeface="+mn-lt"/>
          <a:ea typeface="+mn-ea"/>
          <a:cs typeface="+mn-cs"/>
        </a:defRPr>
      </a:lvl1pPr>
      <a:lvl2pPr marL="571500" indent="-457200" algn="l" defTabSz="228600" rtl="0" fontAlgn="base">
        <a:spcBef>
          <a:spcPct val="20000"/>
        </a:spcBef>
        <a:spcAft>
          <a:spcPct val="0"/>
        </a:spcAft>
        <a:buClr>
          <a:srgbClr val="FF0000"/>
        </a:buClr>
        <a:buFont typeface="Arial" pitchFamily="34" charset="0"/>
        <a:buChar char="•"/>
        <a:defRPr sz="2200" b="1">
          <a:solidFill>
            <a:schemeClr val="tx1"/>
          </a:solidFill>
          <a:latin typeface="+mn-lt"/>
        </a:defRPr>
      </a:lvl2pPr>
      <a:lvl3pPr marL="1028700" indent="-342900" algn="l" defTabSz="228600" rtl="0" fontAlgn="base">
        <a:spcBef>
          <a:spcPct val="20000"/>
        </a:spcBef>
        <a:spcAft>
          <a:spcPct val="0"/>
        </a:spcAft>
        <a:buClr>
          <a:srgbClr val="FF0000"/>
        </a:buClr>
        <a:buFont typeface="Arial" pitchFamily="34" charset="0"/>
        <a:buChar char="–"/>
        <a:defRPr sz="2000" b="1">
          <a:solidFill>
            <a:schemeClr val="tx1"/>
          </a:solidFill>
          <a:latin typeface="+mn-lt"/>
        </a:defRPr>
      </a:lvl3pPr>
      <a:lvl4pPr marL="1143000" algn="l" defTabSz="228600" rtl="0" fontAlgn="base">
        <a:spcBef>
          <a:spcPct val="20000"/>
        </a:spcBef>
        <a:spcAft>
          <a:spcPct val="0"/>
        </a:spcAft>
        <a:buClr>
          <a:srgbClr val="000000"/>
        </a:buClr>
        <a:buFont typeface="Arial" pitchFamily="34" charset="0"/>
        <a:defRPr sz="2000" b="1">
          <a:solidFill>
            <a:srgbClr val="FF0000"/>
          </a:solidFill>
          <a:latin typeface="+mn-lt"/>
        </a:defRPr>
      </a:lvl4pPr>
      <a:lvl5pPr marL="1257300" algn="l" defTabSz="228600" rtl="0" fontAlgn="base">
        <a:spcBef>
          <a:spcPct val="20000"/>
        </a:spcBef>
        <a:spcAft>
          <a:spcPct val="0"/>
        </a:spcAft>
        <a:buClr>
          <a:srgbClr val="000000"/>
        </a:buClr>
        <a:buFont typeface="Arial" pitchFamily="34" charset="0"/>
        <a:defRPr sz="2000" b="1">
          <a:solidFill>
            <a:schemeClr val="tx1"/>
          </a:solidFill>
          <a:latin typeface="+mn-lt"/>
        </a:defRPr>
      </a:lvl5pPr>
      <a:lvl6pPr marL="1714500" algn="l" defTabSz="228600" rtl="0" fontAlgn="base">
        <a:spcBef>
          <a:spcPct val="20000"/>
        </a:spcBef>
        <a:spcAft>
          <a:spcPct val="0"/>
        </a:spcAft>
        <a:buClr>
          <a:srgbClr val="000000"/>
        </a:buClr>
        <a:buFont typeface="Arial" pitchFamily="34" charset="0"/>
        <a:defRPr sz="2000" b="1">
          <a:solidFill>
            <a:schemeClr val="tx1"/>
          </a:solidFill>
          <a:latin typeface="+mn-lt"/>
        </a:defRPr>
      </a:lvl6pPr>
      <a:lvl7pPr marL="2171700" algn="l" defTabSz="228600" rtl="0" fontAlgn="base">
        <a:spcBef>
          <a:spcPct val="20000"/>
        </a:spcBef>
        <a:spcAft>
          <a:spcPct val="0"/>
        </a:spcAft>
        <a:buClr>
          <a:srgbClr val="000000"/>
        </a:buClr>
        <a:buFont typeface="Arial" pitchFamily="34" charset="0"/>
        <a:defRPr sz="2000" b="1">
          <a:solidFill>
            <a:schemeClr val="tx1"/>
          </a:solidFill>
          <a:latin typeface="+mn-lt"/>
        </a:defRPr>
      </a:lvl7pPr>
      <a:lvl8pPr marL="2628900" algn="l" defTabSz="228600" rtl="0" fontAlgn="base">
        <a:spcBef>
          <a:spcPct val="20000"/>
        </a:spcBef>
        <a:spcAft>
          <a:spcPct val="0"/>
        </a:spcAft>
        <a:buClr>
          <a:srgbClr val="000000"/>
        </a:buClr>
        <a:buFont typeface="Arial" pitchFamily="34" charset="0"/>
        <a:defRPr sz="2000" b="1">
          <a:solidFill>
            <a:schemeClr val="tx1"/>
          </a:solidFill>
          <a:latin typeface="+mn-lt"/>
        </a:defRPr>
      </a:lvl8pPr>
      <a:lvl9pPr marL="3086100" algn="l" defTabSz="228600" rtl="0" fontAlgn="base">
        <a:spcBef>
          <a:spcPct val="20000"/>
        </a:spcBef>
        <a:spcAft>
          <a:spcPct val="0"/>
        </a:spcAft>
        <a:buClr>
          <a:srgbClr val="000000"/>
        </a:buClr>
        <a:buFont typeface="Arial" pitchFamily="34" charset="0"/>
        <a:defRPr sz="2000" b="1">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6" name="Rectangle 16"/>
          <p:cNvSpPr>
            <a:spLocks noGrp="1" noChangeArrowheads="1"/>
          </p:cNvSpPr>
          <p:nvPr>
            <p:ph type="title"/>
          </p:nvPr>
        </p:nvSpPr>
        <p:spPr/>
        <p:txBody>
          <a:bodyPr/>
          <a:lstStyle/>
          <a:p>
            <a:r>
              <a:rPr lang="en-US" altLang="cs-CZ"/>
              <a:t>Practices</a:t>
            </a:r>
          </a:p>
        </p:txBody>
      </p:sp>
      <p:sp>
        <p:nvSpPr>
          <p:cNvPr id="327697" name="Rectangle 17"/>
          <p:cNvSpPr>
            <a:spLocks noGrp="1" noChangeArrowheads="1"/>
          </p:cNvSpPr>
          <p:nvPr>
            <p:ph type="body" idx="1"/>
          </p:nvPr>
        </p:nvSpPr>
        <p:spPr/>
        <p:txBody>
          <a:bodyPr/>
          <a:lstStyle/>
          <a:p>
            <a:pPr lvl="1"/>
            <a:r>
              <a:rPr lang="en-US" altLang="cs-CZ"/>
              <a:t>Instance or Entity</a:t>
            </a:r>
          </a:p>
          <a:p>
            <a:pPr lvl="1"/>
            <a:r>
              <a:rPr lang="en-US" altLang="cs-CZ"/>
              <a:t>Guest</a:t>
            </a:r>
          </a:p>
          <a:p>
            <a:pPr lvl="1"/>
            <a:r>
              <a:rPr lang="en-US" altLang="cs-CZ"/>
              <a:t>Reading</a:t>
            </a:r>
          </a:p>
          <a:p>
            <a:pPr lvl="1"/>
            <a:r>
              <a:rPr lang="en-US" altLang="cs-CZ"/>
              <a:t>Hotel</a:t>
            </a:r>
          </a:p>
          <a:p>
            <a:pPr lvl="1"/>
            <a:r>
              <a:rPr lang="en-US" altLang="cs-CZ"/>
              <a:t>Recipe</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54" name="Rectangle 26"/>
          <p:cNvSpPr>
            <a:spLocks noGrp="1" noChangeArrowheads="1"/>
          </p:cNvSpPr>
          <p:nvPr>
            <p:ph type="title"/>
          </p:nvPr>
        </p:nvSpPr>
        <p:spPr/>
        <p:txBody>
          <a:bodyPr/>
          <a:lstStyle/>
          <a:p>
            <a:r>
              <a:rPr lang="en-US" altLang="cs-CZ"/>
              <a:t>Practice: Instance or Entity?</a:t>
            </a:r>
          </a:p>
        </p:txBody>
      </p:sp>
      <p:sp>
        <p:nvSpPr>
          <p:cNvPr id="329731" name="Rectangle 3"/>
          <p:cNvSpPr>
            <a:spLocks noChangeArrowheads="1"/>
          </p:cNvSpPr>
          <p:nvPr/>
        </p:nvSpPr>
        <p:spPr bwMode="auto">
          <a:xfrm>
            <a:off x="889000" y="2081213"/>
            <a:ext cx="4422775" cy="2852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35000"/>
              </a:spcBef>
              <a:buClrTx/>
              <a:buFontTx/>
              <a:buNone/>
            </a:pPr>
            <a:r>
              <a:rPr lang="en-US" altLang="cs-CZ" sz="1800">
                <a:latin typeface="Arial" pitchFamily="34" charset="0"/>
              </a:rPr>
              <a:t>PRESIDENT</a:t>
            </a:r>
          </a:p>
          <a:p>
            <a:pPr eaLnBrk="0" hangingPunct="0">
              <a:lnSpc>
                <a:spcPct val="95000"/>
              </a:lnSpc>
              <a:spcBef>
                <a:spcPct val="35000"/>
              </a:spcBef>
              <a:buClrTx/>
              <a:buFontTx/>
              <a:buNone/>
            </a:pPr>
            <a:r>
              <a:rPr lang="en-US" altLang="cs-CZ" sz="1800">
                <a:latin typeface="Arial" pitchFamily="34" charset="0"/>
              </a:rPr>
              <a:t>ELLA FITZGERALD</a:t>
            </a:r>
          </a:p>
          <a:p>
            <a:pPr eaLnBrk="0" hangingPunct="0">
              <a:lnSpc>
                <a:spcPct val="95000"/>
              </a:lnSpc>
              <a:spcBef>
                <a:spcPct val="35000"/>
              </a:spcBef>
              <a:buClrTx/>
              <a:buFontTx/>
              <a:buNone/>
            </a:pPr>
            <a:r>
              <a:rPr lang="en-US" altLang="cs-CZ" sz="1800">
                <a:latin typeface="Arial" pitchFamily="34" charset="0"/>
              </a:rPr>
              <a:t>DOG</a:t>
            </a:r>
          </a:p>
          <a:p>
            <a:pPr eaLnBrk="0" hangingPunct="0">
              <a:lnSpc>
                <a:spcPct val="95000"/>
              </a:lnSpc>
              <a:spcBef>
                <a:spcPct val="35000"/>
              </a:spcBef>
              <a:buClrTx/>
              <a:buFontTx/>
              <a:buNone/>
            </a:pPr>
            <a:r>
              <a:rPr lang="en-US" altLang="cs-CZ" sz="1800">
                <a:latin typeface="Arial" pitchFamily="34" charset="0"/>
              </a:rPr>
              <a:t>ANIMAL</a:t>
            </a:r>
          </a:p>
          <a:p>
            <a:pPr eaLnBrk="0" hangingPunct="0">
              <a:lnSpc>
                <a:spcPct val="95000"/>
              </a:lnSpc>
              <a:spcBef>
                <a:spcPct val="35000"/>
              </a:spcBef>
              <a:buClrTx/>
              <a:buFontTx/>
              <a:buNone/>
            </a:pPr>
            <a:r>
              <a:rPr lang="en-US" altLang="cs-CZ" sz="1800">
                <a:latin typeface="Arial" pitchFamily="34" charset="0"/>
              </a:rPr>
              <a:t>HEIGHT</a:t>
            </a:r>
          </a:p>
          <a:p>
            <a:pPr eaLnBrk="0" hangingPunct="0">
              <a:lnSpc>
                <a:spcPct val="95000"/>
              </a:lnSpc>
              <a:spcBef>
                <a:spcPct val="35000"/>
              </a:spcBef>
              <a:buClrTx/>
              <a:buFontTx/>
              <a:buNone/>
            </a:pPr>
            <a:r>
              <a:rPr lang="en-US" altLang="cs-CZ" sz="1800">
                <a:latin typeface="Arial" pitchFamily="34" charset="0"/>
              </a:rPr>
              <a:t>                                             E        CAR</a:t>
            </a:r>
          </a:p>
          <a:p>
            <a:pPr eaLnBrk="0" hangingPunct="0">
              <a:lnSpc>
                <a:spcPct val="95000"/>
              </a:lnSpc>
              <a:spcBef>
                <a:spcPct val="35000"/>
              </a:spcBef>
              <a:buClrTx/>
              <a:buFontTx/>
              <a:buNone/>
            </a:pPr>
            <a:r>
              <a:rPr lang="en-US" altLang="cs-CZ" sz="1800">
                <a:latin typeface="Arial" pitchFamily="34" charset="0"/>
              </a:rPr>
              <a:t>                                             A        CAR</a:t>
            </a:r>
          </a:p>
          <a:p>
            <a:pPr eaLnBrk="0" hangingPunct="0">
              <a:lnSpc>
                <a:spcPct val="95000"/>
              </a:lnSpc>
              <a:spcBef>
                <a:spcPct val="35000"/>
              </a:spcBef>
              <a:buClrTx/>
              <a:buFontTx/>
              <a:buNone/>
            </a:pPr>
            <a:r>
              <a:rPr lang="en-US" altLang="cs-CZ" sz="1800">
                <a:latin typeface="Arial" pitchFamily="34" charset="0"/>
              </a:rPr>
              <a:t>                                              I         CAR</a:t>
            </a:r>
          </a:p>
        </p:txBody>
      </p:sp>
      <p:sp>
        <p:nvSpPr>
          <p:cNvPr id="329732" name="Rectangle 4"/>
          <p:cNvSpPr>
            <a:spLocks noChangeArrowheads="1"/>
          </p:cNvSpPr>
          <p:nvPr/>
        </p:nvSpPr>
        <p:spPr bwMode="auto">
          <a:xfrm>
            <a:off x="898525" y="1651000"/>
            <a:ext cx="740727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2000">
                <a:latin typeface="Arial" pitchFamily="34" charset="0"/>
              </a:rPr>
              <a:t>Concept                       E/A/I? Example Instance or Entity</a:t>
            </a:r>
          </a:p>
        </p:txBody>
      </p:sp>
      <p:grpSp>
        <p:nvGrpSpPr>
          <p:cNvPr id="329733" name="Group 5"/>
          <p:cNvGrpSpPr>
            <a:grpSpLocks/>
          </p:cNvGrpSpPr>
          <p:nvPr/>
        </p:nvGrpSpPr>
        <p:grpSpPr bwMode="auto">
          <a:xfrm>
            <a:off x="3556000" y="1612900"/>
            <a:ext cx="812800" cy="3343275"/>
            <a:chOff x="2240" y="1016"/>
            <a:chExt cx="512" cy="2106"/>
          </a:xfrm>
        </p:grpSpPr>
        <p:sp>
          <p:nvSpPr>
            <p:cNvPr id="329734" name="Line 6"/>
            <p:cNvSpPr>
              <a:spLocks noChangeShapeType="1"/>
            </p:cNvSpPr>
            <p:nvPr/>
          </p:nvSpPr>
          <p:spPr bwMode="auto">
            <a:xfrm>
              <a:off x="2752" y="1024"/>
              <a:ext cx="0" cy="209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35" name="Line 7"/>
            <p:cNvSpPr>
              <a:spLocks noChangeShapeType="1"/>
            </p:cNvSpPr>
            <p:nvPr/>
          </p:nvSpPr>
          <p:spPr bwMode="auto">
            <a:xfrm>
              <a:off x="2240" y="1016"/>
              <a:ext cx="0" cy="2105"/>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329736" name="Line 8"/>
          <p:cNvSpPr>
            <a:spLocks noChangeShapeType="1"/>
          </p:cNvSpPr>
          <p:nvPr/>
        </p:nvSpPr>
        <p:spPr bwMode="auto">
          <a:xfrm>
            <a:off x="990600" y="20447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37" name="Line 9"/>
          <p:cNvSpPr>
            <a:spLocks noChangeShapeType="1"/>
          </p:cNvSpPr>
          <p:nvPr/>
        </p:nvSpPr>
        <p:spPr bwMode="auto">
          <a:xfrm>
            <a:off x="990600" y="24511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38" name="Line 10"/>
          <p:cNvSpPr>
            <a:spLocks noChangeShapeType="1"/>
          </p:cNvSpPr>
          <p:nvPr/>
        </p:nvSpPr>
        <p:spPr bwMode="auto">
          <a:xfrm>
            <a:off x="990600" y="27940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39" name="Line 11"/>
          <p:cNvSpPr>
            <a:spLocks noChangeShapeType="1"/>
          </p:cNvSpPr>
          <p:nvPr/>
        </p:nvSpPr>
        <p:spPr bwMode="auto">
          <a:xfrm>
            <a:off x="990600" y="31496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40" name="Line 12"/>
          <p:cNvSpPr>
            <a:spLocks noChangeShapeType="1"/>
          </p:cNvSpPr>
          <p:nvPr/>
        </p:nvSpPr>
        <p:spPr bwMode="auto">
          <a:xfrm>
            <a:off x="990600" y="34925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41" name="Line 13"/>
          <p:cNvSpPr>
            <a:spLocks noChangeShapeType="1"/>
          </p:cNvSpPr>
          <p:nvPr/>
        </p:nvSpPr>
        <p:spPr bwMode="auto">
          <a:xfrm>
            <a:off x="990600" y="38227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42" name="Line 14"/>
          <p:cNvSpPr>
            <a:spLocks noChangeShapeType="1"/>
          </p:cNvSpPr>
          <p:nvPr/>
        </p:nvSpPr>
        <p:spPr bwMode="auto">
          <a:xfrm>
            <a:off x="990600" y="4584700"/>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43" name="Line 15"/>
          <p:cNvSpPr>
            <a:spLocks noChangeShapeType="1"/>
          </p:cNvSpPr>
          <p:nvPr/>
        </p:nvSpPr>
        <p:spPr bwMode="auto">
          <a:xfrm>
            <a:off x="992188" y="4962525"/>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29744" name="Line 16"/>
          <p:cNvSpPr>
            <a:spLocks noChangeShapeType="1"/>
          </p:cNvSpPr>
          <p:nvPr/>
        </p:nvSpPr>
        <p:spPr bwMode="auto">
          <a:xfrm>
            <a:off x="992188" y="4213225"/>
            <a:ext cx="7175500"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89" name="Rectangle 13"/>
          <p:cNvSpPr>
            <a:spLocks noGrp="1" noChangeArrowheads="1"/>
          </p:cNvSpPr>
          <p:nvPr>
            <p:ph type="title"/>
          </p:nvPr>
        </p:nvSpPr>
        <p:spPr/>
        <p:txBody>
          <a:bodyPr/>
          <a:lstStyle/>
          <a:p>
            <a:r>
              <a:rPr lang="en-US" altLang="cs-CZ"/>
              <a:t>Practice: Guest</a:t>
            </a:r>
          </a:p>
        </p:txBody>
      </p:sp>
      <p:sp>
        <p:nvSpPr>
          <p:cNvPr id="331779" name="Rectangle 3"/>
          <p:cNvSpPr>
            <a:spLocks noChangeArrowheads="1"/>
          </p:cNvSpPr>
          <p:nvPr/>
        </p:nvSpPr>
        <p:spPr bwMode="auto">
          <a:xfrm>
            <a:off x="944563" y="2362200"/>
            <a:ext cx="1952625"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0"/>
              </a:spcBef>
              <a:defRPr sz="2400">
                <a:solidFill>
                  <a:schemeClr val="tx1"/>
                </a:solidFill>
                <a:latin typeface="Times New Roman" pitchFamily="18" charset="0"/>
              </a:defRPr>
            </a:lvl1pPr>
            <a:lvl2pPr marL="571500" defTabSz="762000">
              <a:spcBef>
                <a:spcPct val="0"/>
              </a:spcBef>
              <a:defRPr sz="2400">
                <a:solidFill>
                  <a:schemeClr val="tx1"/>
                </a:solidFill>
                <a:latin typeface="Times New Roman" pitchFamily="18" charset="0"/>
              </a:defRPr>
            </a:lvl2pPr>
            <a:lvl3pPr marL="1143000" defTabSz="762000">
              <a:spcBef>
                <a:spcPct val="0"/>
              </a:spcBef>
              <a:defRPr sz="2400">
                <a:solidFill>
                  <a:schemeClr val="tx1"/>
                </a:solidFill>
                <a:latin typeface="Times New Roman" pitchFamily="18" charset="0"/>
              </a:defRPr>
            </a:lvl3pPr>
            <a:lvl4pPr marL="1714500" defTabSz="762000">
              <a:spcBef>
                <a:spcPct val="0"/>
              </a:spcBef>
              <a:defRPr sz="2400">
                <a:solidFill>
                  <a:schemeClr val="tx1"/>
                </a:solidFill>
                <a:latin typeface="Times New Roman" pitchFamily="18" charset="0"/>
              </a:defRPr>
            </a:lvl4pPr>
            <a:lvl5pPr marL="2286000" defTabSz="762000">
              <a:spcBef>
                <a:spcPct val="0"/>
              </a:spcBef>
              <a:defRPr sz="2400">
                <a:solidFill>
                  <a:schemeClr val="tx1"/>
                </a:solidFill>
                <a:latin typeface="Times New Roman" pitchFamily="18" charset="0"/>
              </a:defRPr>
            </a:lvl5pPr>
            <a:lvl6pPr marL="2743200" defTabSz="762000" fontAlgn="base">
              <a:spcBef>
                <a:spcPct val="0"/>
              </a:spcBef>
              <a:spcAft>
                <a:spcPct val="0"/>
              </a:spcAft>
              <a:defRPr sz="2400">
                <a:solidFill>
                  <a:schemeClr val="tx1"/>
                </a:solidFill>
                <a:latin typeface="Times New Roman" pitchFamily="18" charset="0"/>
              </a:defRPr>
            </a:lvl6pPr>
            <a:lvl7pPr marL="3200400" defTabSz="762000" fontAlgn="base">
              <a:spcBef>
                <a:spcPct val="0"/>
              </a:spcBef>
              <a:spcAft>
                <a:spcPct val="0"/>
              </a:spcAft>
              <a:defRPr sz="2400">
                <a:solidFill>
                  <a:schemeClr val="tx1"/>
                </a:solidFill>
                <a:latin typeface="Times New Roman" pitchFamily="18" charset="0"/>
              </a:defRPr>
            </a:lvl7pPr>
            <a:lvl8pPr marL="3657600" defTabSz="762000" fontAlgn="base">
              <a:spcBef>
                <a:spcPct val="0"/>
              </a:spcBef>
              <a:spcAft>
                <a:spcPct val="0"/>
              </a:spcAft>
              <a:defRPr sz="2400">
                <a:solidFill>
                  <a:schemeClr val="tx1"/>
                </a:solidFill>
                <a:latin typeface="Times New Roman" pitchFamily="18" charset="0"/>
              </a:defRPr>
            </a:lvl8pPr>
            <a:lvl9pPr marL="4114800" defTabSz="762000" fontAlgn="base">
              <a:spcBef>
                <a:spcPct val="0"/>
              </a:spcBef>
              <a:spcAft>
                <a:spcPct val="0"/>
              </a:spcAft>
              <a:defRPr sz="2400">
                <a:solidFill>
                  <a:schemeClr val="tx1"/>
                </a:solidFill>
                <a:latin typeface="Times New Roman" pitchFamily="18" charset="0"/>
              </a:defRPr>
            </a:lvl9pPr>
          </a:lstStyle>
          <a:p>
            <a:pPr algn="r" eaLnBrk="0" hangingPunct="0">
              <a:spcBef>
                <a:spcPct val="50000"/>
              </a:spcBef>
              <a:buClrTx/>
              <a:buFontTx/>
              <a:buNone/>
            </a:pPr>
            <a:r>
              <a:rPr lang="en-US" altLang="cs-CZ" sz="2200">
                <a:latin typeface="Arial" pitchFamily="34" charset="0"/>
              </a:rPr>
              <a:t>GUEST</a:t>
            </a:r>
          </a:p>
          <a:p>
            <a:pPr algn="r" eaLnBrk="0" hangingPunct="0">
              <a:spcBef>
                <a:spcPct val="50000"/>
              </a:spcBef>
              <a:buClrTx/>
              <a:buFontTx/>
              <a:buNone/>
            </a:pPr>
            <a:r>
              <a:rPr lang="en-US" altLang="cs-CZ" sz="2200">
                <a:latin typeface="Arial" pitchFamily="34" charset="0"/>
              </a:rPr>
              <a:t> HOTEL</a:t>
            </a:r>
          </a:p>
          <a:p>
            <a:pPr algn="r" eaLnBrk="0" hangingPunct="0">
              <a:spcBef>
                <a:spcPct val="50000"/>
              </a:spcBef>
              <a:buClrTx/>
              <a:buFontTx/>
              <a:buNone/>
            </a:pPr>
            <a:r>
              <a:rPr lang="en-US" altLang="cs-CZ" sz="2200">
                <a:latin typeface="Arial" pitchFamily="34" charset="0"/>
              </a:rPr>
              <a:t>ROOM</a:t>
            </a:r>
          </a:p>
        </p:txBody>
      </p:sp>
      <p:sp>
        <p:nvSpPr>
          <p:cNvPr id="331780" name="Rectangle 4"/>
          <p:cNvSpPr>
            <a:spLocks noChangeArrowheads="1"/>
          </p:cNvSpPr>
          <p:nvPr/>
        </p:nvSpPr>
        <p:spPr bwMode="auto">
          <a:xfrm>
            <a:off x="4445000" y="1409700"/>
            <a:ext cx="3702050" cy="445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0"/>
              </a:spcBef>
              <a:defRPr sz="2400">
                <a:solidFill>
                  <a:schemeClr val="tx1"/>
                </a:solidFill>
                <a:latin typeface="Times New Roman" pitchFamily="18" charset="0"/>
              </a:defRPr>
            </a:lvl1pPr>
            <a:lvl2pPr marL="571500" defTabSz="762000">
              <a:spcBef>
                <a:spcPct val="0"/>
              </a:spcBef>
              <a:defRPr sz="2400">
                <a:solidFill>
                  <a:schemeClr val="tx1"/>
                </a:solidFill>
                <a:latin typeface="Times New Roman" pitchFamily="18" charset="0"/>
              </a:defRPr>
            </a:lvl2pPr>
            <a:lvl3pPr marL="1143000" defTabSz="762000">
              <a:spcBef>
                <a:spcPct val="0"/>
              </a:spcBef>
              <a:defRPr sz="2400">
                <a:solidFill>
                  <a:schemeClr val="tx1"/>
                </a:solidFill>
                <a:latin typeface="Times New Roman" pitchFamily="18" charset="0"/>
              </a:defRPr>
            </a:lvl3pPr>
            <a:lvl4pPr marL="1714500" defTabSz="762000">
              <a:spcBef>
                <a:spcPct val="0"/>
              </a:spcBef>
              <a:defRPr sz="2400">
                <a:solidFill>
                  <a:schemeClr val="tx1"/>
                </a:solidFill>
                <a:latin typeface="Times New Roman" pitchFamily="18" charset="0"/>
              </a:defRPr>
            </a:lvl4pPr>
            <a:lvl5pPr marL="2286000" defTabSz="762000">
              <a:spcBef>
                <a:spcPct val="0"/>
              </a:spcBef>
              <a:defRPr sz="2400">
                <a:solidFill>
                  <a:schemeClr val="tx1"/>
                </a:solidFill>
                <a:latin typeface="Times New Roman" pitchFamily="18" charset="0"/>
              </a:defRPr>
            </a:lvl5pPr>
            <a:lvl6pPr marL="2743200" defTabSz="762000" fontAlgn="base">
              <a:spcBef>
                <a:spcPct val="0"/>
              </a:spcBef>
              <a:spcAft>
                <a:spcPct val="0"/>
              </a:spcAft>
              <a:defRPr sz="2400">
                <a:solidFill>
                  <a:schemeClr val="tx1"/>
                </a:solidFill>
                <a:latin typeface="Times New Roman" pitchFamily="18" charset="0"/>
              </a:defRPr>
            </a:lvl6pPr>
            <a:lvl7pPr marL="3200400" defTabSz="762000" fontAlgn="base">
              <a:spcBef>
                <a:spcPct val="0"/>
              </a:spcBef>
              <a:spcAft>
                <a:spcPct val="0"/>
              </a:spcAft>
              <a:defRPr sz="2400">
                <a:solidFill>
                  <a:schemeClr val="tx1"/>
                </a:solidFill>
                <a:latin typeface="Times New Roman" pitchFamily="18" charset="0"/>
              </a:defRPr>
            </a:lvl7pPr>
            <a:lvl8pPr marL="3657600" defTabSz="762000" fontAlgn="base">
              <a:spcBef>
                <a:spcPct val="0"/>
              </a:spcBef>
              <a:spcAft>
                <a:spcPct val="0"/>
              </a:spcAft>
              <a:defRPr sz="2400">
                <a:solidFill>
                  <a:schemeClr val="tx1"/>
                </a:solidFill>
                <a:latin typeface="Times New Roman" pitchFamily="18" charset="0"/>
              </a:defRPr>
            </a:lvl8pPr>
            <a:lvl9pPr marL="4114800" defTabSz="762000" fontAlgn="base">
              <a:spcBef>
                <a:spcPct val="0"/>
              </a:spcBef>
              <a:spcAft>
                <a:spcPct val="0"/>
              </a:spcAft>
              <a:defRPr sz="2400">
                <a:solidFill>
                  <a:schemeClr val="tx1"/>
                </a:solidFill>
                <a:latin typeface="Times New Roman" pitchFamily="18" charset="0"/>
              </a:defRPr>
            </a:lvl9pPr>
          </a:lstStyle>
          <a:p>
            <a:pPr eaLnBrk="0" hangingPunct="0">
              <a:spcBef>
                <a:spcPct val="50000"/>
              </a:spcBef>
              <a:buClrTx/>
              <a:buFontTx/>
              <a:buNone/>
            </a:pPr>
            <a:r>
              <a:rPr lang="en-US" altLang="cs-CZ" sz="2200">
                <a:latin typeface="Arial" pitchFamily="34" charset="0"/>
              </a:rPr>
              <a:t>Address</a:t>
            </a:r>
          </a:p>
          <a:p>
            <a:pPr eaLnBrk="0" hangingPunct="0">
              <a:spcBef>
                <a:spcPct val="50000"/>
              </a:spcBef>
              <a:buClrTx/>
              <a:buFontTx/>
              <a:buNone/>
            </a:pPr>
            <a:r>
              <a:rPr lang="en-US" altLang="cs-CZ" sz="2200">
                <a:latin typeface="Arial" pitchFamily="34" charset="0"/>
              </a:rPr>
              <a:t>Arrival Date </a:t>
            </a:r>
          </a:p>
          <a:p>
            <a:pPr eaLnBrk="0" hangingPunct="0">
              <a:spcBef>
                <a:spcPct val="50000"/>
              </a:spcBef>
              <a:buClrTx/>
              <a:buFontTx/>
              <a:buNone/>
            </a:pPr>
            <a:r>
              <a:rPr lang="en-US" altLang="cs-CZ" sz="2200">
                <a:latin typeface="Arial" pitchFamily="34" charset="0"/>
              </a:rPr>
              <a:t>Family Name</a:t>
            </a:r>
          </a:p>
          <a:p>
            <a:pPr eaLnBrk="0" hangingPunct="0">
              <a:spcBef>
                <a:spcPct val="50000"/>
              </a:spcBef>
              <a:buClrTx/>
              <a:buFontTx/>
              <a:buNone/>
            </a:pPr>
            <a:r>
              <a:rPr lang="en-US" altLang="cs-CZ" sz="2200">
                <a:latin typeface="Arial" pitchFamily="34" charset="0"/>
              </a:rPr>
              <a:t>Room Number</a:t>
            </a:r>
          </a:p>
          <a:p>
            <a:pPr eaLnBrk="0" hangingPunct="0">
              <a:spcBef>
                <a:spcPct val="50000"/>
              </a:spcBef>
              <a:buClrTx/>
              <a:buFontTx/>
              <a:buNone/>
            </a:pPr>
            <a:r>
              <a:rPr lang="en-US" altLang="cs-CZ" sz="2200">
                <a:latin typeface="Arial" pitchFamily="34" charset="0"/>
              </a:rPr>
              <a:t>Floor Number</a:t>
            </a:r>
          </a:p>
          <a:p>
            <a:pPr eaLnBrk="0" hangingPunct="0">
              <a:spcBef>
                <a:spcPct val="50000"/>
              </a:spcBef>
              <a:buClrTx/>
              <a:buFontTx/>
              <a:buNone/>
            </a:pPr>
            <a:r>
              <a:rPr lang="en-US" altLang="cs-CZ" sz="2200">
                <a:latin typeface="Arial" pitchFamily="34" charset="0"/>
              </a:rPr>
              <a:t>Number of Beds</a:t>
            </a:r>
          </a:p>
          <a:p>
            <a:pPr eaLnBrk="0" hangingPunct="0">
              <a:spcBef>
                <a:spcPct val="50000"/>
              </a:spcBef>
              <a:buClrTx/>
              <a:buFontTx/>
              <a:buNone/>
            </a:pPr>
            <a:r>
              <a:rPr lang="en-US" altLang="cs-CZ" sz="2200">
                <a:latin typeface="Arial" pitchFamily="34" charset="0"/>
              </a:rPr>
              <a:t>Number of Parking Lots </a:t>
            </a:r>
          </a:p>
          <a:p>
            <a:pPr eaLnBrk="0" hangingPunct="0">
              <a:spcBef>
                <a:spcPct val="50000"/>
              </a:spcBef>
              <a:buClrTx/>
              <a:buFontTx/>
              <a:buNone/>
            </a:pPr>
            <a:r>
              <a:rPr lang="en-US" altLang="cs-CZ" sz="2200">
                <a:latin typeface="Arial" pitchFamily="34" charset="0"/>
              </a:rPr>
              <a:t>Price</a:t>
            </a:r>
          </a:p>
          <a:p>
            <a:pPr eaLnBrk="0" hangingPunct="0">
              <a:spcBef>
                <a:spcPct val="50000"/>
              </a:spcBef>
              <a:buClrTx/>
              <a:buFontTx/>
              <a:buNone/>
            </a:pPr>
            <a:r>
              <a:rPr lang="en-US" altLang="cs-CZ" sz="2200">
                <a:latin typeface="Arial" pitchFamily="34" charset="0"/>
              </a:rPr>
              <a:t>TV set available?</a:t>
            </a:r>
          </a:p>
        </p:txBody>
      </p:sp>
      <p:sp>
        <p:nvSpPr>
          <p:cNvPr id="331781" name="Line 5"/>
          <p:cNvSpPr>
            <a:spLocks noChangeShapeType="1"/>
          </p:cNvSpPr>
          <p:nvPr/>
        </p:nvSpPr>
        <p:spPr bwMode="auto">
          <a:xfrm>
            <a:off x="2819400" y="2590800"/>
            <a:ext cx="1633538" cy="793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a:noFill/>
          <a:ln/>
          <a:extLst>
            <a:ext uri="{AF507438-7753-43E0-B8FC-AC1667EBCBE1}">
              <a14:hiddenEffects xmlns:a14="http://schemas.microsoft.com/office/drawing/2010/main">
                <a:effectLst>
                  <a:outerShdw dist="53882" dir="2700000" algn="ctr" rotWithShape="0">
                    <a:schemeClr val="bg2"/>
                  </a:outerShdw>
                </a:effectLst>
              </a14:hiddenEffects>
            </a:ext>
          </a:extLst>
        </p:spPr>
        <p:txBody>
          <a:bodyPr lIns="92075" tIns="46038" rIns="92075" bIns="46038"/>
          <a:lstStyle/>
          <a:p>
            <a:r>
              <a:rPr lang="en-US" altLang="cs-CZ"/>
              <a:t>Practice: Read and Comment</a:t>
            </a:r>
          </a:p>
        </p:txBody>
      </p:sp>
      <p:sp>
        <p:nvSpPr>
          <p:cNvPr id="335875" name="AutoShape 3"/>
          <p:cNvSpPr>
            <a:spLocks noChangeArrowheads="1"/>
          </p:cNvSpPr>
          <p:nvPr/>
        </p:nvSpPr>
        <p:spPr bwMode="auto">
          <a:xfrm>
            <a:off x="5792788" y="1474788"/>
            <a:ext cx="1235075" cy="4259262"/>
          </a:xfrm>
          <a:prstGeom prst="roundRect">
            <a:avLst>
              <a:gd name="adj" fmla="val 12495"/>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35876" name="Rectangle 4"/>
          <p:cNvSpPr>
            <a:spLocks noChangeArrowheads="1"/>
          </p:cNvSpPr>
          <p:nvPr/>
        </p:nvSpPr>
        <p:spPr bwMode="auto">
          <a:xfrm>
            <a:off x="5830888" y="1557338"/>
            <a:ext cx="1160462"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a:latin typeface="Arial" pitchFamily="34" charset="0"/>
              </a:rPr>
              <a:t>TOWN</a:t>
            </a:r>
          </a:p>
        </p:txBody>
      </p:sp>
      <p:sp>
        <p:nvSpPr>
          <p:cNvPr id="335877" name="Line 5"/>
          <p:cNvSpPr>
            <a:spLocks noChangeShapeType="1"/>
          </p:cNvSpPr>
          <p:nvPr/>
        </p:nvSpPr>
        <p:spPr bwMode="auto">
          <a:xfrm flipH="1">
            <a:off x="2855913" y="1882775"/>
            <a:ext cx="1516062"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335878" name="Group 6"/>
          <p:cNvGrpSpPr>
            <a:grpSpLocks/>
          </p:cNvGrpSpPr>
          <p:nvPr/>
        </p:nvGrpSpPr>
        <p:grpSpPr bwMode="auto">
          <a:xfrm>
            <a:off x="5510213" y="1733550"/>
            <a:ext cx="282575" cy="300038"/>
            <a:chOff x="3471" y="1092"/>
            <a:chExt cx="178" cy="189"/>
          </a:xfrm>
        </p:grpSpPr>
        <p:sp>
          <p:nvSpPr>
            <p:cNvPr id="335879" name="Line 7"/>
            <p:cNvSpPr>
              <a:spLocks noChangeShapeType="1"/>
            </p:cNvSpPr>
            <p:nvPr/>
          </p:nvSpPr>
          <p:spPr bwMode="auto">
            <a:xfrm flipH="1" flipV="1">
              <a:off x="3471" y="1184"/>
              <a:ext cx="178" cy="9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80" name="Line 8"/>
            <p:cNvSpPr>
              <a:spLocks noChangeShapeType="1"/>
            </p:cNvSpPr>
            <p:nvPr/>
          </p:nvSpPr>
          <p:spPr bwMode="auto">
            <a:xfrm flipH="1">
              <a:off x="3472" y="1092"/>
              <a:ext cx="168" cy="94"/>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335881" name="Rectangle 9"/>
          <p:cNvSpPr>
            <a:spLocks noChangeArrowheads="1"/>
          </p:cNvSpPr>
          <p:nvPr/>
        </p:nvSpPr>
        <p:spPr bwMode="auto">
          <a:xfrm>
            <a:off x="3944938" y="1939925"/>
            <a:ext cx="180340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algn="r" eaLnBrk="0" hangingPunct="0">
              <a:lnSpc>
                <a:spcPct val="95000"/>
              </a:lnSpc>
              <a:spcBef>
                <a:spcPct val="50000"/>
              </a:spcBef>
              <a:buClrTx/>
              <a:buFontTx/>
              <a:buNone/>
            </a:pPr>
            <a:r>
              <a:rPr lang="en-US" altLang="cs-CZ" sz="1800" i="1">
                <a:latin typeface="Arial" pitchFamily="34" charset="0"/>
              </a:rPr>
              <a:t>birthplace of</a:t>
            </a:r>
          </a:p>
        </p:txBody>
      </p:sp>
      <p:sp>
        <p:nvSpPr>
          <p:cNvPr id="335882" name="Rectangle 10"/>
          <p:cNvSpPr>
            <a:spLocks noChangeArrowheads="1"/>
          </p:cNvSpPr>
          <p:nvPr/>
        </p:nvSpPr>
        <p:spPr bwMode="auto">
          <a:xfrm>
            <a:off x="2835275" y="1525588"/>
            <a:ext cx="1350963"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i="1">
                <a:latin typeface="Arial" pitchFamily="34" charset="0"/>
              </a:rPr>
              <a:t>born in</a:t>
            </a:r>
          </a:p>
        </p:txBody>
      </p:sp>
      <p:sp>
        <p:nvSpPr>
          <p:cNvPr id="335883" name="AutoShape 11"/>
          <p:cNvSpPr>
            <a:spLocks noChangeArrowheads="1"/>
          </p:cNvSpPr>
          <p:nvPr/>
        </p:nvSpPr>
        <p:spPr bwMode="auto">
          <a:xfrm>
            <a:off x="1514475" y="1512888"/>
            <a:ext cx="1331913" cy="4146550"/>
          </a:xfrm>
          <a:prstGeom prst="roundRect">
            <a:avLst>
              <a:gd name="adj" fmla="val 12495"/>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335884" name="Line 12"/>
          <p:cNvSpPr>
            <a:spLocks noChangeShapeType="1"/>
          </p:cNvSpPr>
          <p:nvPr/>
        </p:nvSpPr>
        <p:spPr bwMode="auto">
          <a:xfrm flipH="1">
            <a:off x="4405313" y="3060700"/>
            <a:ext cx="1387475"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335885" name="Group 13"/>
          <p:cNvGrpSpPr>
            <a:grpSpLocks/>
          </p:cNvGrpSpPr>
          <p:nvPr/>
        </p:nvGrpSpPr>
        <p:grpSpPr bwMode="auto">
          <a:xfrm>
            <a:off x="2852738" y="2908300"/>
            <a:ext cx="282575" cy="300038"/>
            <a:chOff x="1797" y="1832"/>
            <a:chExt cx="178" cy="189"/>
          </a:xfrm>
        </p:grpSpPr>
        <p:sp>
          <p:nvSpPr>
            <p:cNvPr id="335886" name="Line 14"/>
            <p:cNvSpPr>
              <a:spLocks noChangeShapeType="1"/>
            </p:cNvSpPr>
            <p:nvPr/>
          </p:nvSpPr>
          <p:spPr bwMode="auto">
            <a:xfrm>
              <a:off x="1797" y="1832"/>
              <a:ext cx="178" cy="9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87" name="Line 15"/>
            <p:cNvSpPr>
              <a:spLocks noChangeShapeType="1"/>
            </p:cNvSpPr>
            <p:nvPr/>
          </p:nvSpPr>
          <p:spPr bwMode="auto">
            <a:xfrm flipV="1">
              <a:off x="1806" y="1927"/>
              <a:ext cx="168" cy="94"/>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335888" name="Rectangle 16"/>
          <p:cNvSpPr>
            <a:spLocks noChangeArrowheads="1"/>
          </p:cNvSpPr>
          <p:nvPr/>
        </p:nvSpPr>
        <p:spPr bwMode="auto">
          <a:xfrm>
            <a:off x="2943225" y="2716213"/>
            <a:ext cx="234315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i="1">
                <a:latin typeface="Arial" pitchFamily="34" charset="0"/>
              </a:rPr>
              <a:t>living in</a:t>
            </a:r>
          </a:p>
        </p:txBody>
      </p:sp>
      <p:sp>
        <p:nvSpPr>
          <p:cNvPr id="335889" name="Rectangle 17"/>
          <p:cNvSpPr>
            <a:spLocks noChangeArrowheads="1"/>
          </p:cNvSpPr>
          <p:nvPr/>
        </p:nvSpPr>
        <p:spPr bwMode="auto">
          <a:xfrm>
            <a:off x="3544888" y="3116263"/>
            <a:ext cx="2220912"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algn="r" eaLnBrk="0" hangingPunct="0">
              <a:lnSpc>
                <a:spcPct val="95000"/>
              </a:lnSpc>
              <a:spcBef>
                <a:spcPct val="50000"/>
              </a:spcBef>
              <a:buClrTx/>
              <a:buFontTx/>
              <a:buNone/>
            </a:pPr>
            <a:r>
              <a:rPr lang="en-US" altLang="cs-CZ" sz="1800" i="1">
                <a:latin typeface="Arial" pitchFamily="34" charset="0"/>
              </a:rPr>
              <a:t>home town of</a:t>
            </a:r>
          </a:p>
        </p:txBody>
      </p:sp>
      <p:sp>
        <p:nvSpPr>
          <p:cNvPr id="335890" name="Line 18"/>
          <p:cNvSpPr>
            <a:spLocks noChangeShapeType="1"/>
          </p:cNvSpPr>
          <p:nvPr/>
        </p:nvSpPr>
        <p:spPr bwMode="auto">
          <a:xfrm>
            <a:off x="2873375" y="3060700"/>
            <a:ext cx="1444625"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91" name="Line 19"/>
          <p:cNvSpPr>
            <a:spLocks noChangeShapeType="1"/>
          </p:cNvSpPr>
          <p:nvPr/>
        </p:nvSpPr>
        <p:spPr bwMode="auto">
          <a:xfrm flipH="1">
            <a:off x="4405313" y="4162425"/>
            <a:ext cx="1387475" cy="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335892" name="Group 20"/>
          <p:cNvGrpSpPr>
            <a:grpSpLocks/>
          </p:cNvGrpSpPr>
          <p:nvPr/>
        </p:nvGrpSpPr>
        <p:grpSpPr bwMode="auto">
          <a:xfrm>
            <a:off x="2852738" y="4010025"/>
            <a:ext cx="282575" cy="300038"/>
            <a:chOff x="1797" y="2526"/>
            <a:chExt cx="178" cy="189"/>
          </a:xfrm>
        </p:grpSpPr>
        <p:sp>
          <p:nvSpPr>
            <p:cNvPr id="335893" name="Line 21"/>
            <p:cNvSpPr>
              <a:spLocks noChangeShapeType="1"/>
            </p:cNvSpPr>
            <p:nvPr/>
          </p:nvSpPr>
          <p:spPr bwMode="auto">
            <a:xfrm>
              <a:off x="1797" y="2526"/>
              <a:ext cx="178" cy="9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94" name="Line 22"/>
            <p:cNvSpPr>
              <a:spLocks noChangeShapeType="1"/>
            </p:cNvSpPr>
            <p:nvPr/>
          </p:nvSpPr>
          <p:spPr bwMode="auto">
            <a:xfrm flipV="1">
              <a:off x="1806" y="2621"/>
              <a:ext cx="168" cy="94"/>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335895" name="Line 23"/>
          <p:cNvSpPr>
            <a:spLocks noChangeShapeType="1"/>
          </p:cNvSpPr>
          <p:nvPr/>
        </p:nvSpPr>
        <p:spPr bwMode="auto">
          <a:xfrm>
            <a:off x="2873375" y="4162425"/>
            <a:ext cx="1444625"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96" name="Line 24"/>
          <p:cNvSpPr>
            <a:spLocks noChangeShapeType="1"/>
          </p:cNvSpPr>
          <p:nvPr/>
        </p:nvSpPr>
        <p:spPr bwMode="auto">
          <a:xfrm flipH="1">
            <a:off x="2867025" y="5340350"/>
            <a:ext cx="2925763"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897" name="Rectangle 25"/>
          <p:cNvSpPr>
            <a:spLocks noChangeArrowheads="1"/>
          </p:cNvSpPr>
          <p:nvPr/>
        </p:nvSpPr>
        <p:spPr bwMode="auto">
          <a:xfrm>
            <a:off x="2943225" y="4995863"/>
            <a:ext cx="234315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i="1">
                <a:latin typeface="Arial" pitchFamily="34" charset="0"/>
              </a:rPr>
              <a:t>mayor of</a:t>
            </a:r>
          </a:p>
        </p:txBody>
      </p:sp>
      <p:sp>
        <p:nvSpPr>
          <p:cNvPr id="335898" name="Rectangle 26"/>
          <p:cNvSpPr>
            <a:spLocks noChangeArrowheads="1"/>
          </p:cNvSpPr>
          <p:nvPr/>
        </p:nvSpPr>
        <p:spPr bwMode="auto">
          <a:xfrm>
            <a:off x="3448050" y="5421313"/>
            <a:ext cx="234315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lvl="1" algn="r" eaLnBrk="0" hangingPunct="0">
              <a:lnSpc>
                <a:spcPct val="95000"/>
              </a:lnSpc>
              <a:spcBef>
                <a:spcPct val="50000"/>
              </a:spcBef>
              <a:buClrTx/>
              <a:buFontTx/>
              <a:buNone/>
            </a:pPr>
            <a:r>
              <a:rPr lang="en-US" altLang="cs-CZ" sz="1800" i="1">
                <a:latin typeface="Arial" pitchFamily="34" charset="0"/>
              </a:rPr>
              <a:t>with  mayor</a:t>
            </a:r>
          </a:p>
        </p:txBody>
      </p:sp>
      <p:sp>
        <p:nvSpPr>
          <p:cNvPr id="335899" name="Rectangle 27"/>
          <p:cNvSpPr>
            <a:spLocks noChangeArrowheads="1"/>
          </p:cNvSpPr>
          <p:nvPr/>
        </p:nvSpPr>
        <p:spPr bwMode="auto">
          <a:xfrm>
            <a:off x="1500188" y="1584325"/>
            <a:ext cx="1347787"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a:latin typeface="Arial" pitchFamily="34" charset="0"/>
              </a:rPr>
              <a:t>PERSON</a:t>
            </a:r>
          </a:p>
        </p:txBody>
      </p:sp>
      <p:sp>
        <p:nvSpPr>
          <p:cNvPr id="335900" name="Rectangle 28"/>
          <p:cNvSpPr>
            <a:spLocks noChangeArrowheads="1"/>
          </p:cNvSpPr>
          <p:nvPr/>
        </p:nvSpPr>
        <p:spPr bwMode="auto">
          <a:xfrm>
            <a:off x="2943225" y="3756025"/>
            <a:ext cx="2343150"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eaLnBrk="0" hangingPunct="0">
              <a:lnSpc>
                <a:spcPct val="95000"/>
              </a:lnSpc>
              <a:spcBef>
                <a:spcPct val="50000"/>
              </a:spcBef>
              <a:buClrTx/>
              <a:buFontTx/>
              <a:buNone/>
            </a:pPr>
            <a:r>
              <a:rPr lang="en-US" altLang="cs-CZ" sz="1800" i="1">
                <a:latin typeface="Arial" pitchFamily="34" charset="0"/>
              </a:rPr>
              <a:t>visitor of</a:t>
            </a:r>
          </a:p>
        </p:txBody>
      </p:sp>
      <p:sp>
        <p:nvSpPr>
          <p:cNvPr id="335901" name="Rectangle 29"/>
          <p:cNvSpPr>
            <a:spLocks noChangeArrowheads="1"/>
          </p:cNvSpPr>
          <p:nvPr/>
        </p:nvSpPr>
        <p:spPr bwMode="auto">
          <a:xfrm>
            <a:off x="3902075" y="4244975"/>
            <a:ext cx="1863725" cy="35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marL="404813" indent="-404813" defTabSz="346075">
              <a:spcBef>
                <a:spcPct val="0"/>
              </a:spcBef>
              <a:tabLst>
                <a:tab pos="571500" algn="l"/>
              </a:tabLst>
              <a:defRPr sz="2400">
                <a:solidFill>
                  <a:schemeClr val="tx1"/>
                </a:solidFill>
                <a:latin typeface="Times New Roman" pitchFamily="18" charset="0"/>
              </a:defRPr>
            </a:lvl1pPr>
            <a:lvl2pPr marL="919163" indent="-400050" defTabSz="346075">
              <a:spcBef>
                <a:spcPct val="0"/>
              </a:spcBef>
              <a:tabLst>
                <a:tab pos="571500" algn="l"/>
              </a:tabLst>
              <a:defRPr sz="2400">
                <a:solidFill>
                  <a:schemeClr val="tx1"/>
                </a:solidFill>
                <a:latin typeface="Times New Roman" pitchFamily="18" charset="0"/>
              </a:defRPr>
            </a:lvl2pPr>
            <a:lvl3pPr marL="1319213" indent="-285750" defTabSz="346075">
              <a:spcBef>
                <a:spcPct val="0"/>
              </a:spcBef>
              <a:tabLst>
                <a:tab pos="571500" algn="l"/>
              </a:tabLst>
              <a:defRPr sz="2400">
                <a:solidFill>
                  <a:schemeClr val="tx1"/>
                </a:solidFill>
                <a:latin typeface="Times New Roman" pitchFamily="18" charset="0"/>
              </a:defRPr>
            </a:lvl3pPr>
            <a:lvl4pPr marL="1662113" indent="-228600" defTabSz="346075">
              <a:spcBef>
                <a:spcPct val="0"/>
              </a:spcBef>
              <a:tabLst>
                <a:tab pos="571500" algn="l"/>
              </a:tabLst>
              <a:defRPr sz="2400">
                <a:solidFill>
                  <a:schemeClr val="tx1"/>
                </a:solidFill>
                <a:latin typeface="Times New Roman" pitchFamily="18" charset="0"/>
              </a:defRPr>
            </a:lvl4pPr>
            <a:lvl5pPr marL="2057400" indent="-228600" defTabSz="346075">
              <a:spcBef>
                <a:spcPct val="0"/>
              </a:spcBef>
              <a:tabLst>
                <a:tab pos="571500" algn="l"/>
              </a:tabLst>
              <a:defRPr sz="2400">
                <a:solidFill>
                  <a:schemeClr val="tx1"/>
                </a:solidFill>
                <a:latin typeface="Times New Roman" pitchFamily="18" charset="0"/>
              </a:defRPr>
            </a:lvl5pPr>
            <a:lvl6pPr marL="2514600" indent="-228600" defTabSz="346075" fontAlgn="base">
              <a:spcBef>
                <a:spcPct val="0"/>
              </a:spcBef>
              <a:spcAft>
                <a:spcPct val="0"/>
              </a:spcAft>
              <a:tabLst>
                <a:tab pos="571500" algn="l"/>
              </a:tabLst>
              <a:defRPr sz="2400">
                <a:solidFill>
                  <a:schemeClr val="tx1"/>
                </a:solidFill>
                <a:latin typeface="Times New Roman" pitchFamily="18" charset="0"/>
              </a:defRPr>
            </a:lvl6pPr>
            <a:lvl7pPr marL="2971800" indent="-228600" defTabSz="346075" fontAlgn="base">
              <a:spcBef>
                <a:spcPct val="0"/>
              </a:spcBef>
              <a:spcAft>
                <a:spcPct val="0"/>
              </a:spcAft>
              <a:tabLst>
                <a:tab pos="571500" algn="l"/>
              </a:tabLst>
              <a:defRPr sz="2400">
                <a:solidFill>
                  <a:schemeClr val="tx1"/>
                </a:solidFill>
                <a:latin typeface="Times New Roman" pitchFamily="18" charset="0"/>
              </a:defRPr>
            </a:lvl7pPr>
            <a:lvl8pPr marL="3429000" indent="-228600" defTabSz="346075" fontAlgn="base">
              <a:spcBef>
                <a:spcPct val="0"/>
              </a:spcBef>
              <a:spcAft>
                <a:spcPct val="0"/>
              </a:spcAft>
              <a:tabLst>
                <a:tab pos="571500" algn="l"/>
              </a:tabLst>
              <a:defRPr sz="2400">
                <a:solidFill>
                  <a:schemeClr val="tx1"/>
                </a:solidFill>
                <a:latin typeface="Times New Roman" pitchFamily="18" charset="0"/>
              </a:defRPr>
            </a:lvl8pPr>
            <a:lvl9pPr marL="3886200" indent="-228600" defTabSz="346075" fontAlgn="base">
              <a:spcBef>
                <a:spcPct val="0"/>
              </a:spcBef>
              <a:spcAft>
                <a:spcPct val="0"/>
              </a:spcAft>
              <a:tabLst>
                <a:tab pos="571500" algn="l"/>
              </a:tabLst>
              <a:defRPr sz="2400">
                <a:solidFill>
                  <a:schemeClr val="tx1"/>
                </a:solidFill>
                <a:latin typeface="Times New Roman" pitchFamily="18" charset="0"/>
              </a:defRPr>
            </a:lvl9pPr>
          </a:lstStyle>
          <a:p>
            <a:pPr algn="r" eaLnBrk="0" hangingPunct="0">
              <a:lnSpc>
                <a:spcPct val="95000"/>
              </a:lnSpc>
              <a:spcBef>
                <a:spcPct val="50000"/>
              </a:spcBef>
              <a:buClrTx/>
              <a:buFontTx/>
              <a:buNone/>
            </a:pPr>
            <a:r>
              <a:rPr lang="en-US" altLang="cs-CZ" sz="1800" i="1">
                <a:latin typeface="Arial" pitchFamily="34" charset="0"/>
              </a:rPr>
              <a:t>visited by</a:t>
            </a:r>
          </a:p>
        </p:txBody>
      </p:sp>
      <p:sp>
        <p:nvSpPr>
          <p:cNvPr id="335902" name="Line 30"/>
          <p:cNvSpPr>
            <a:spLocks noChangeShapeType="1"/>
          </p:cNvSpPr>
          <p:nvPr/>
        </p:nvSpPr>
        <p:spPr bwMode="auto">
          <a:xfrm flipH="1">
            <a:off x="4405313" y="1882775"/>
            <a:ext cx="1387475"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335903" name="Group 31"/>
          <p:cNvGrpSpPr>
            <a:grpSpLocks/>
          </p:cNvGrpSpPr>
          <p:nvPr/>
        </p:nvGrpSpPr>
        <p:grpSpPr bwMode="auto">
          <a:xfrm>
            <a:off x="5486400" y="2898775"/>
            <a:ext cx="282575" cy="300038"/>
            <a:chOff x="3456" y="1826"/>
            <a:chExt cx="178" cy="189"/>
          </a:xfrm>
        </p:grpSpPr>
        <p:sp>
          <p:nvSpPr>
            <p:cNvPr id="335904" name="Line 32"/>
            <p:cNvSpPr>
              <a:spLocks noChangeShapeType="1"/>
            </p:cNvSpPr>
            <p:nvPr/>
          </p:nvSpPr>
          <p:spPr bwMode="auto">
            <a:xfrm flipH="1">
              <a:off x="3456" y="1826"/>
              <a:ext cx="178" cy="9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905" name="Line 33"/>
            <p:cNvSpPr>
              <a:spLocks noChangeShapeType="1"/>
            </p:cNvSpPr>
            <p:nvPr/>
          </p:nvSpPr>
          <p:spPr bwMode="auto">
            <a:xfrm flipH="1" flipV="1">
              <a:off x="3457" y="1921"/>
              <a:ext cx="168" cy="94"/>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335906" name="Group 34"/>
          <p:cNvGrpSpPr>
            <a:grpSpLocks/>
          </p:cNvGrpSpPr>
          <p:nvPr/>
        </p:nvGrpSpPr>
        <p:grpSpPr bwMode="auto">
          <a:xfrm>
            <a:off x="5486400" y="4002088"/>
            <a:ext cx="282575" cy="300037"/>
            <a:chOff x="3456" y="2521"/>
            <a:chExt cx="178" cy="189"/>
          </a:xfrm>
        </p:grpSpPr>
        <p:sp>
          <p:nvSpPr>
            <p:cNvPr id="335907" name="Line 35"/>
            <p:cNvSpPr>
              <a:spLocks noChangeShapeType="1"/>
            </p:cNvSpPr>
            <p:nvPr/>
          </p:nvSpPr>
          <p:spPr bwMode="auto">
            <a:xfrm flipH="1">
              <a:off x="3456" y="2521"/>
              <a:ext cx="178" cy="9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335908" name="Line 36"/>
            <p:cNvSpPr>
              <a:spLocks noChangeShapeType="1"/>
            </p:cNvSpPr>
            <p:nvPr/>
          </p:nvSpPr>
          <p:spPr bwMode="auto">
            <a:xfrm flipH="1" flipV="1">
              <a:off x="3457" y="2616"/>
              <a:ext cx="168" cy="94"/>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Tree>
  </p:cSld>
  <p:clrMapOvr>
    <a:masterClrMapping/>
  </p:clrMapOvr>
  <p:transition advClick="0"/>
</p:sld>
</file>

<file path=ppt/theme/theme1.xml><?xml version="1.0" encoding="utf-8"?>
<a:theme xmlns:a="http://schemas.openxmlformats.org/drawingml/2006/main" name="OU5_1.1">
  <a:themeElements>
    <a:clrScheme name="OU5_1.1 1">
      <a:dk1>
        <a:srgbClr val="000000"/>
      </a:dk1>
      <a:lt1>
        <a:srgbClr val="FFFFFF"/>
      </a:lt1>
      <a:dk2>
        <a:srgbClr val="000000"/>
      </a:dk2>
      <a:lt2>
        <a:srgbClr val="000000"/>
      </a:lt2>
      <a:accent1>
        <a:srgbClr val="CCCCCC"/>
      </a:accent1>
      <a:accent2>
        <a:srgbClr val="FF3300"/>
      </a:accent2>
      <a:accent3>
        <a:srgbClr val="FFFFFF"/>
      </a:accent3>
      <a:accent4>
        <a:srgbClr val="000000"/>
      </a:accent4>
      <a:accent5>
        <a:srgbClr val="E2E2E2"/>
      </a:accent5>
      <a:accent6>
        <a:srgbClr val="E72D00"/>
      </a:accent6>
      <a:hlink>
        <a:srgbClr val="FF3300"/>
      </a:hlink>
      <a:folHlink>
        <a:srgbClr val="999999"/>
      </a:folHlink>
    </a:clrScheme>
    <a:fontScheme name="OU5_1.1">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2700" tIns="12700" rIns="12700" bIns="12700" numCol="1" anchor="t" anchorCtr="0" compatLnSpc="1">
        <a:prstTxWarp prst="textNoShape">
          <a:avLst/>
        </a:prstTxWarp>
        <a:spAutoFit/>
      </a:bodyPr>
      <a:lstStyle>
        <a:defPPr marL="0" marR="0" indent="0" algn="l" defTabSz="228600" rtl="0" eaLnBrk="1" fontAlgn="base" latinLnBrk="0" hangingPunct="1">
          <a:lnSpc>
            <a:spcPct val="100000"/>
          </a:lnSpc>
          <a:spcBef>
            <a:spcPct val="20000"/>
          </a:spcBef>
          <a:spcAft>
            <a:spcPct val="0"/>
          </a:spcAft>
          <a:buClr>
            <a:srgbClr val="FF0000"/>
          </a:buClr>
          <a:buSzTx/>
          <a:buFont typeface="Arial" pitchFamily="34" charset="0"/>
          <a:buNone/>
          <a:tabLst/>
          <a:defRPr kumimoji="0" lang="en-US" altLang="cs-CZ" sz="1200" b="1" i="0" u="none" strike="noStrike" cap="none" normalizeH="0" baseline="0" smtClean="0">
            <a:ln>
              <a:noFill/>
            </a:ln>
            <a:solidFill>
              <a:srgbClr val="0000FF"/>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12700" tIns="12700" rIns="12700" bIns="12700" numCol="1" anchor="t" anchorCtr="0" compatLnSpc="1">
        <a:prstTxWarp prst="textNoShape">
          <a:avLst/>
        </a:prstTxWarp>
        <a:spAutoFit/>
      </a:bodyPr>
      <a:lstStyle>
        <a:defPPr marL="0" marR="0" indent="0" algn="l" defTabSz="228600" rtl="0" eaLnBrk="1" fontAlgn="base" latinLnBrk="0" hangingPunct="1">
          <a:lnSpc>
            <a:spcPct val="100000"/>
          </a:lnSpc>
          <a:spcBef>
            <a:spcPct val="20000"/>
          </a:spcBef>
          <a:spcAft>
            <a:spcPct val="0"/>
          </a:spcAft>
          <a:buClr>
            <a:srgbClr val="FF0000"/>
          </a:buClr>
          <a:buSzTx/>
          <a:buFont typeface="Arial" pitchFamily="34" charset="0"/>
          <a:buNone/>
          <a:tabLst/>
          <a:defRPr kumimoji="0" lang="en-US" altLang="cs-CZ" sz="1200" b="1" i="0" u="none" strike="noStrike" cap="none" normalizeH="0" baseline="0" smtClean="0">
            <a:ln>
              <a:noFill/>
            </a:ln>
            <a:solidFill>
              <a:srgbClr val="0000FF"/>
            </a:solidFill>
            <a:effectLst/>
            <a:latin typeface="Arial" pitchFamily="34" charset="0"/>
          </a:defRPr>
        </a:defPPr>
      </a:lstStyle>
    </a:lnDef>
  </a:objectDefaults>
  <a:extraClrSchemeLst>
    <a:extraClrScheme>
      <a:clrScheme name="OU5_1.1 1">
        <a:dk1>
          <a:srgbClr val="000000"/>
        </a:dk1>
        <a:lt1>
          <a:srgbClr val="FFFFFF"/>
        </a:lt1>
        <a:dk2>
          <a:srgbClr val="000000"/>
        </a:dk2>
        <a:lt2>
          <a:srgbClr val="000000"/>
        </a:lt2>
        <a:accent1>
          <a:srgbClr val="CCCCCC"/>
        </a:accent1>
        <a:accent2>
          <a:srgbClr val="FF3300"/>
        </a:accent2>
        <a:accent3>
          <a:srgbClr val="FFFFFF"/>
        </a:accent3>
        <a:accent4>
          <a:srgbClr val="000000"/>
        </a:accent4>
        <a:accent5>
          <a:srgbClr val="E2E2E2"/>
        </a:accent5>
        <a:accent6>
          <a:srgbClr val="E72D00"/>
        </a:accent6>
        <a:hlink>
          <a:srgbClr val="FF3300"/>
        </a:hlink>
        <a:folHlink>
          <a:srgbClr val="99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000000"/>
      </a:lt2>
      <a:accent1>
        <a:srgbClr val="CCCCCC"/>
      </a:accent1>
      <a:accent2>
        <a:srgbClr val="FF3300"/>
      </a:accent2>
      <a:accent3>
        <a:srgbClr val="FFFFFF"/>
      </a:accent3>
      <a:accent4>
        <a:srgbClr val="000000"/>
      </a:accent4>
      <a:accent5>
        <a:srgbClr val="E2E2E2"/>
      </a:accent5>
      <a:accent6>
        <a:srgbClr val="E72D00"/>
      </a:accent6>
      <a:hlink>
        <a:srgbClr val="FF3300"/>
      </a:hlink>
      <a:folHlink>
        <a:srgbClr val="999999"/>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C:\TEMP\Templates\OU5\OU5_1.1.ppt</Template>
  <TotalTime>1187</TotalTime>
  <Words>287</Words>
  <Application>Microsoft Office PowerPoint</Application>
  <PresentationFormat>Předvádění na obrazovce (4:3)</PresentationFormat>
  <Paragraphs>56</Paragraphs>
  <Slides>4</Slides>
  <Notes>4</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4</vt:i4>
      </vt:variant>
    </vt:vector>
  </HeadingPairs>
  <TitlesOfParts>
    <vt:vector size="10" baseType="lpstr">
      <vt:lpstr>Times New Roman</vt:lpstr>
      <vt:lpstr>Arial</vt:lpstr>
      <vt:lpstr>New Times Roman</vt:lpstr>
      <vt:lpstr>Courier New</vt:lpstr>
      <vt:lpstr>Footlight MT Light</vt:lpstr>
      <vt:lpstr>OU5_1.1</vt:lpstr>
      <vt:lpstr>Practices</vt:lpstr>
      <vt:lpstr>Practice: Instance or Entity?</vt:lpstr>
      <vt:lpstr>Practice: Guest</vt:lpstr>
      <vt:lpstr>Practice: Read and Comment</vt:lpstr>
    </vt:vector>
  </TitlesOfParts>
  <Company>Oracle 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Oracle</dc:creator>
  <cp:lastModifiedBy>Josef Procházka</cp:lastModifiedBy>
  <cp:revision>304</cp:revision>
  <dcterms:created xsi:type="dcterms:W3CDTF">2001-07-03T17:11:09Z</dcterms:created>
  <dcterms:modified xsi:type="dcterms:W3CDTF">2024-06-19T11:01:16Z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ome_page">
    <vt:lpwstr>http://ap337sun.us.oracle.com/powerpoint</vt:lpwstr>
  </property>
  <property fmtid="{D5CDD505-2E9C-101B-9397-08002B2CF9AE}" pid="3" name="Version">
    <vt:lpwstr>1.00</vt:lpwstr>
  </property>
  <property fmtid="{D5CDD505-2E9C-101B-9397-08002B2CF9AE}" pid="4" name="Build_version">
    <vt:lpwstr> 111</vt:lpwstr>
  </property>
  <property fmtid="{D5CDD505-2E9C-101B-9397-08002B2CF9AE}" pid="5" name="Build_Date">
    <vt:filetime>2001-07-03T07:00:00Z</vt:filetime>
  </property>
  <property fmtid="{D5CDD505-2E9C-101B-9397-08002B2CF9AE}" pid="6" name="Build_Time">
    <vt:lpwstr>10:11:09 AM</vt:lpwstr>
  </property>
  <property fmtid="{D5CDD505-2E9C-101B-9397-08002B2CF9AE}" pid="7" name="Install_dir">
    <vt:lpwstr/>
  </property>
</Properties>
</file>