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939" autoAdjust="0"/>
  </p:normalViewPr>
  <p:slideViewPr>
    <p:cSldViewPr>
      <p:cViewPr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40FA8-2A08-4F17-B12B-4A331163BE7F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7436A-F353-483F-886F-B26DE34FB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83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ve.cz/clanky/dotykova-technologie-zacalo-to-pred-50-lety/historie-a-prvni-dotykovy-pocitac/sc-3-a-170384-ch-88578/default.aspx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inventors.about.com/od/tstartinventions/a/Touch-Screen.htm" TargetMode="Externa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vict.cz/index.php?page=windows&amp;pagename=x4" TargetMode="External"/><Relationship Id="rId3" Type="http://schemas.openxmlformats.org/officeDocument/2006/relationships/hyperlink" Target="http://www.revistaproware.com/wp-content/uploads/2013/08/touch-screen-2.jpg" TargetMode="External"/><Relationship Id="rId7" Type="http://schemas.openxmlformats.org/officeDocument/2006/relationships/hyperlink" Target="http://research.microsoft.com/en-us/um/people/bibuxton/buxtoncollection/detail.aspx?id=40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oldcomputers.net/apple-newton.html" TargetMode="External"/><Relationship Id="rId5" Type="http://schemas.openxmlformats.org/officeDocument/2006/relationships/hyperlink" Target="http://img.weburbanist.com/wp-content/uploads/2009/05/terminals_8.jpg" TargetMode="External"/><Relationship Id="rId4" Type="http://schemas.openxmlformats.org/officeDocument/2006/relationships/hyperlink" Target="http://www.explorergroup.info/editorial/wp-content/uploads/2010/02/plato-terminal.jpg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ve.cz/clanky/dotykova-technologie-zacalo-to-pred-50-lety/multitouch-kdyz-jeden-prst-nestaci/sc-3-a-170384-ch-88581/default.aspx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ergocanada.com/products/keyboards/fingerworks_lp.html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ros.com/ucb/idpF98/Class3/VideoPlace4.jpe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zakros.com/ucb/idpF98/Class3/class3notes.html" TargetMode="Externa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ve.cz/clanky/dotykova-technologie-zacalo-to-pred-50-lety/rozmanita-budoucnost/sc-3-a-170384-ch-88583/default.aspx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zive.cz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clanky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dotykova</a:t>
            </a:r>
            <a:r>
              <a:rPr lang="cs-CZ" dirty="0" smtClean="0">
                <a:hlinkClick r:id="rId3"/>
              </a:rPr>
              <a:t>-technologie-</a:t>
            </a:r>
            <a:r>
              <a:rPr lang="cs-CZ" dirty="0" err="1" smtClean="0">
                <a:hlinkClick r:id="rId3"/>
              </a:rPr>
              <a:t>zacalo</a:t>
            </a:r>
            <a:r>
              <a:rPr lang="cs-CZ" dirty="0" smtClean="0">
                <a:hlinkClick r:id="rId3"/>
              </a:rPr>
              <a:t>-to-</a:t>
            </a:r>
            <a:r>
              <a:rPr lang="cs-CZ" dirty="0" err="1" smtClean="0">
                <a:hlinkClick r:id="rId3"/>
              </a:rPr>
              <a:t>pred</a:t>
            </a:r>
            <a:r>
              <a:rPr lang="cs-CZ" dirty="0" smtClean="0">
                <a:hlinkClick r:id="rId3"/>
              </a:rPr>
              <a:t>-50-lety/historie-a-</a:t>
            </a:r>
            <a:r>
              <a:rPr lang="cs-CZ" dirty="0" err="1" smtClean="0">
                <a:hlinkClick r:id="rId3"/>
              </a:rPr>
              <a:t>prvni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dotykovy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pocitac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sc</a:t>
            </a:r>
            <a:r>
              <a:rPr lang="cs-CZ" dirty="0" smtClean="0">
                <a:hlinkClick r:id="rId3"/>
              </a:rPr>
              <a:t>-3-a-170384-ch-88578/default.</a:t>
            </a:r>
            <a:r>
              <a:rPr lang="cs-CZ" dirty="0" err="1" smtClean="0">
                <a:hlinkClick r:id="rId3"/>
              </a:rPr>
              <a:t>aspx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http://inventors.about.com/od/tstartinventions/a/Touch-Screen.htm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436A-F353-483F-886F-B26DE34FB073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revistaproware.com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wp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content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uploads</a:t>
            </a:r>
            <a:r>
              <a:rPr lang="cs-CZ" dirty="0" smtClean="0">
                <a:hlinkClick r:id="rId3"/>
              </a:rPr>
              <a:t>/2013/08/</a:t>
            </a:r>
            <a:r>
              <a:rPr lang="cs-CZ" dirty="0" err="1" smtClean="0">
                <a:hlinkClick r:id="rId3"/>
              </a:rPr>
              <a:t>touch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screen</a:t>
            </a:r>
            <a:r>
              <a:rPr lang="cs-CZ" dirty="0" smtClean="0">
                <a:hlinkClick r:id="rId3"/>
              </a:rPr>
              <a:t>-2.jpg</a:t>
            </a:r>
            <a:r>
              <a:rPr lang="cs-CZ" dirty="0" smtClean="0"/>
              <a:t> – HP 150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explorergroup.info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editorial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wp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content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uploads</a:t>
            </a:r>
            <a:r>
              <a:rPr lang="cs-CZ" dirty="0" smtClean="0">
                <a:hlinkClick r:id="rId4"/>
              </a:rPr>
              <a:t>/2010/02/plato-</a:t>
            </a:r>
            <a:r>
              <a:rPr lang="cs-CZ" dirty="0" err="1" smtClean="0">
                <a:hlinkClick r:id="rId4"/>
              </a:rPr>
              <a:t>terminal.jpg</a:t>
            </a:r>
            <a:r>
              <a:rPr lang="cs-CZ" dirty="0" smtClean="0"/>
              <a:t> - PLATO IV</a:t>
            </a:r>
          </a:p>
          <a:p>
            <a:r>
              <a:rPr lang="cs-CZ" dirty="0" smtClean="0">
                <a:hlinkClick r:id="rId5"/>
              </a:rPr>
              <a:t>http://img.weburbanist.com/wp-content/uploads/2009/05/terminals_8.jpg</a:t>
            </a:r>
            <a:r>
              <a:rPr lang="cs-CZ" dirty="0" smtClean="0"/>
              <a:t> – PLATO IV</a:t>
            </a:r>
          </a:p>
          <a:p>
            <a:r>
              <a:rPr lang="cs-CZ" dirty="0" smtClean="0">
                <a:hlinkClick r:id="rId6"/>
              </a:rPr>
              <a:t>http://oldcomputers.net/apple-newton.html</a:t>
            </a:r>
            <a:r>
              <a:rPr lang="cs-CZ" dirty="0" smtClean="0"/>
              <a:t> - NEWTON</a:t>
            </a:r>
            <a:r>
              <a:rPr lang="cs-CZ" baseline="0" dirty="0" smtClean="0"/>
              <a:t> PDA</a:t>
            </a:r>
          </a:p>
          <a:p>
            <a:r>
              <a:rPr lang="cs-CZ" dirty="0" smtClean="0">
                <a:hlinkClick r:id="rId7"/>
              </a:rPr>
              <a:t>http://research.microsoft.com/en-us/um/people/bibuxton/buxtoncollection/detail.aspx?id=40</a:t>
            </a:r>
            <a:r>
              <a:rPr lang="cs-CZ" dirty="0" smtClean="0"/>
              <a:t> – SIMON</a:t>
            </a:r>
          </a:p>
          <a:p>
            <a:r>
              <a:rPr lang="cs-CZ" dirty="0" smtClean="0">
                <a:hlinkClick r:id="rId8"/>
              </a:rPr>
              <a:t>http://www.</a:t>
            </a:r>
            <a:r>
              <a:rPr lang="cs-CZ" dirty="0" err="1" smtClean="0">
                <a:hlinkClick r:id="rId8"/>
              </a:rPr>
              <a:t>divict.cz</a:t>
            </a:r>
            <a:r>
              <a:rPr lang="cs-CZ" dirty="0" smtClean="0">
                <a:hlinkClick r:id="rId8"/>
              </a:rPr>
              <a:t>/index.</a:t>
            </a:r>
            <a:r>
              <a:rPr lang="cs-CZ" dirty="0" err="1" smtClean="0">
                <a:hlinkClick r:id="rId8"/>
              </a:rPr>
              <a:t>php</a:t>
            </a:r>
            <a:r>
              <a:rPr lang="cs-CZ" dirty="0" smtClean="0">
                <a:hlinkClick r:id="rId8"/>
              </a:rPr>
              <a:t>?</a:t>
            </a:r>
            <a:r>
              <a:rPr lang="cs-CZ" dirty="0" err="1" smtClean="0">
                <a:hlinkClick r:id="rId8"/>
              </a:rPr>
              <a:t>page</a:t>
            </a:r>
            <a:r>
              <a:rPr lang="cs-CZ" dirty="0" smtClean="0">
                <a:hlinkClick r:id="rId8"/>
              </a:rPr>
              <a:t>=</a:t>
            </a:r>
            <a:r>
              <a:rPr lang="cs-CZ" dirty="0" err="1" smtClean="0">
                <a:hlinkClick r:id="rId8"/>
              </a:rPr>
              <a:t>windows</a:t>
            </a:r>
            <a:r>
              <a:rPr lang="cs-CZ" dirty="0" smtClean="0">
                <a:hlinkClick r:id="rId8"/>
              </a:rPr>
              <a:t>&amp;</a:t>
            </a:r>
            <a:r>
              <a:rPr lang="cs-CZ" dirty="0" err="1" smtClean="0">
                <a:hlinkClick r:id="rId8"/>
              </a:rPr>
              <a:t>pagename</a:t>
            </a:r>
            <a:r>
              <a:rPr lang="cs-CZ" dirty="0" smtClean="0">
                <a:hlinkClick r:id="rId8"/>
              </a:rPr>
              <a:t>=x4</a:t>
            </a:r>
            <a:r>
              <a:rPr lang="cs-CZ" dirty="0" smtClean="0"/>
              <a:t> – XP</a:t>
            </a:r>
            <a:r>
              <a:rPr lang="cs-CZ" baseline="0" dirty="0" smtClean="0"/>
              <a:t> TABLET</a:t>
            </a:r>
          </a:p>
          <a:p>
            <a:endParaRPr lang="cs-CZ" dirty="0" smtClean="0"/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436A-F353-483F-886F-B26DE34FB073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zive.cz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clanky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dotykova</a:t>
            </a:r>
            <a:r>
              <a:rPr lang="cs-CZ" dirty="0" smtClean="0">
                <a:hlinkClick r:id="rId3"/>
              </a:rPr>
              <a:t>-technologie-</a:t>
            </a:r>
            <a:r>
              <a:rPr lang="cs-CZ" dirty="0" err="1" smtClean="0">
                <a:hlinkClick r:id="rId3"/>
              </a:rPr>
              <a:t>zacalo</a:t>
            </a:r>
            <a:r>
              <a:rPr lang="cs-CZ" dirty="0" smtClean="0">
                <a:hlinkClick r:id="rId3"/>
              </a:rPr>
              <a:t>-to-</a:t>
            </a:r>
            <a:r>
              <a:rPr lang="cs-CZ" dirty="0" err="1" smtClean="0">
                <a:hlinkClick r:id="rId3"/>
              </a:rPr>
              <a:t>pred</a:t>
            </a:r>
            <a:r>
              <a:rPr lang="cs-CZ" dirty="0" smtClean="0">
                <a:hlinkClick r:id="rId3"/>
              </a:rPr>
              <a:t>-50-lety/</a:t>
            </a:r>
            <a:r>
              <a:rPr lang="cs-CZ" dirty="0" err="1" smtClean="0">
                <a:hlinkClick r:id="rId3"/>
              </a:rPr>
              <a:t>multitouch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kdyz</a:t>
            </a:r>
            <a:r>
              <a:rPr lang="cs-CZ" dirty="0" smtClean="0">
                <a:hlinkClick r:id="rId3"/>
              </a:rPr>
              <a:t>-jeden-prst-</a:t>
            </a:r>
            <a:r>
              <a:rPr lang="cs-CZ" dirty="0" err="1" smtClean="0">
                <a:hlinkClick r:id="rId3"/>
              </a:rPr>
              <a:t>nestaci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sc</a:t>
            </a:r>
            <a:r>
              <a:rPr lang="cs-CZ" dirty="0" smtClean="0">
                <a:hlinkClick r:id="rId3"/>
              </a:rPr>
              <a:t>-3-a-170384-ch-88581/default.</a:t>
            </a:r>
            <a:r>
              <a:rPr lang="cs-CZ" dirty="0" err="1" smtClean="0">
                <a:hlinkClick r:id="rId3"/>
              </a:rPr>
              <a:t>aspx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http://ergocanada.com/products/keyboards/fingerworks_lp.html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436A-F353-483F-886F-B26DE34FB073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zakros.com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ucb</a:t>
            </a:r>
            <a:r>
              <a:rPr lang="cs-CZ" dirty="0" smtClean="0">
                <a:hlinkClick r:id="rId3"/>
              </a:rPr>
              <a:t>/idpF98/Class3/VideoPlace4.jpeg</a:t>
            </a:r>
            <a:r>
              <a:rPr lang="cs-CZ" dirty="0" smtClean="0"/>
              <a:t> – </a:t>
            </a:r>
            <a:r>
              <a:rPr lang="cs-CZ" dirty="0" err="1" smtClean="0"/>
              <a:t>videoplace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zakros.com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ucb</a:t>
            </a:r>
            <a:r>
              <a:rPr lang="cs-CZ" dirty="0" smtClean="0">
                <a:hlinkClick r:id="rId4"/>
              </a:rPr>
              <a:t>/idpF98/Class3/class3notes.html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436A-F353-483F-886F-B26DE34FB07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zive.cz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clanky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dotykova</a:t>
            </a:r>
            <a:r>
              <a:rPr lang="cs-CZ" dirty="0" smtClean="0">
                <a:hlinkClick r:id="rId3"/>
              </a:rPr>
              <a:t>-technologie-</a:t>
            </a:r>
            <a:r>
              <a:rPr lang="cs-CZ" dirty="0" err="1" smtClean="0">
                <a:hlinkClick r:id="rId3"/>
              </a:rPr>
              <a:t>zacalo</a:t>
            </a:r>
            <a:r>
              <a:rPr lang="cs-CZ" dirty="0" smtClean="0">
                <a:hlinkClick r:id="rId3"/>
              </a:rPr>
              <a:t>-to-</a:t>
            </a:r>
            <a:r>
              <a:rPr lang="cs-CZ" dirty="0" err="1" smtClean="0">
                <a:hlinkClick r:id="rId3"/>
              </a:rPr>
              <a:t>pred</a:t>
            </a:r>
            <a:r>
              <a:rPr lang="cs-CZ" dirty="0" smtClean="0">
                <a:hlinkClick r:id="rId3"/>
              </a:rPr>
              <a:t>-50-lety/</a:t>
            </a:r>
            <a:r>
              <a:rPr lang="cs-CZ" dirty="0" err="1" smtClean="0">
                <a:hlinkClick r:id="rId3"/>
              </a:rPr>
              <a:t>rozmanita</a:t>
            </a:r>
            <a:r>
              <a:rPr lang="cs-CZ" dirty="0" smtClean="0">
                <a:hlinkClick r:id="rId3"/>
              </a:rPr>
              <a:t>-budoucnost/</a:t>
            </a:r>
            <a:r>
              <a:rPr lang="cs-CZ" dirty="0" err="1" smtClean="0">
                <a:hlinkClick r:id="rId3"/>
              </a:rPr>
              <a:t>sc</a:t>
            </a:r>
            <a:r>
              <a:rPr lang="cs-CZ" dirty="0" smtClean="0">
                <a:hlinkClick r:id="rId3"/>
              </a:rPr>
              <a:t>-3-a-170384-ch-88583/default.</a:t>
            </a:r>
            <a:r>
              <a:rPr lang="cs-CZ" dirty="0" err="1" smtClean="0">
                <a:hlinkClick r:id="rId3"/>
              </a:rPr>
              <a:t>aspx</a:t>
            </a:r>
            <a:endParaRPr lang="cs-CZ" dirty="0" smtClean="0"/>
          </a:p>
          <a:p>
            <a:r>
              <a:rPr lang="cs-CZ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https://www.</a:t>
            </a:r>
            <a:r>
              <a:rPr lang="cs-CZ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leapmotion</a:t>
            </a:r>
            <a:r>
              <a:rPr lang="cs-CZ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.com/</a:t>
            </a:r>
          </a:p>
          <a:p>
            <a:endParaRPr lang="cs-CZ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436A-F353-483F-886F-B26DE34FB073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D999430-7194-4287-B0D1-B84A9A45AFA9}" type="datetimeFigureOut">
              <a:rPr lang="cs-CZ" smtClean="0"/>
              <a:t>6.10.2013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143CD19-55D2-473C-B7D6-4260D6AF0EBA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youtube.com/watch?v=X-THdG5gVTw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10" Type="http://schemas.openxmlformats.org/officeDocument/2006/relationships/image" Target="../media/image7.gif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DOTYKOVÉ </a:t>
            </a:r>
            <a:r>
              <a:rPr lang="cs-CZ" dirty="0" smtClean="0">
                <a:solidFill>
                  <a:schemeClr val="tx1"/>
                </a:solidFill>
              </a:rPr>
              <a:t>TECHNOLOGIE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-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POHLED DO HISTORIE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1965-68 - </a:t>
            </a:r>
            <a:r>
              <a:rPr lang="cs-CZ" dirty="0"/>
              <a:t>E.A. </a:t>
            </a:r>
            <a:r>
              <a:rPr lang="cs-CZ" dirty="0" err="1"/>
              <a:t>Johnson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kapacitní </a:t>
            </a:r>
            <a:r>
              <a:rPr lang="cs-CZ" dirty="0" smtClean="0"/>
              <a:t>dotyková technologie</a:t>
            </a:r>
          </a:p>
          <a:p>
            <a:r>
              <a:rPr lang="cs-CZ" dirty="0"/>
              <a:t>terminál PLATO </a:t>
            </a:r>
            <a:r>
              <a:rPr lang="cs-CZ" dirty="0" smtClean="0"/>
              <a:t>IV (infračervené vysílače)</a:t>
            </a:r>
          </a:p>
          <a:p>
            <a:r>
              <a:rPr lang="cs-CZ" dirty="0" smtClean="0"/>
              <a:t>1975 - G</a:t>
            </a:r>
            <a:r>
              <a:rPr lang="cs-CZ" dirty="0"/>
              <a:t>. Samuel </a:t>
            </a:r>
            <a:r>
              <a:rPr lang="cs-CZ" dirty="0" err="1" smtClean="0"/>
              <a:t>Hurst</a:t>
            </a:r>
            <a:r>
              <a:rPr lang="cs-CZ" dirty="0" smtClean="0"/>
              <a:t> – </a:t>
            </a:r>
            <a:r>
              <a:rPr lang="cs-CZ" dirty="0" err="1" smtClean="0"/>
              <a:t>resistivní</a:t>
            </a:r>
            <a:r>
              <a:rPr lang="cs-CZ" dirty="0" smtClean="0"/>
              <a:t> technologie (do výroby až po roce 1982)</a:t>
            </a:r>
          </a:p>
          <a:p>
            <a:r>
              <a:rPr lang="cs-CZ" dirty="0" smtClean="0"/>
              <a:t>1983 - HP-150 (infračervené vysílače)</a:t>
            </a:r>
          </a:p>
          <a:p>
            <a:r>
              <a:rPr lang="cs-CZ" dirty="0" smtClean="0"/>
              <a:t>1993 – Apple </a:t>
            </a:r>
            <a:r>
              <a:rPr lang="cs-CZ" dirty="0"/>
              <a:t>Newton PDA </a:t>
            </a:r>
            <a:endParaRPr lang="cs-CZ" dirty="0" smtClean="0"/>
          </a:p>
          <a:p>
            <a:r>
              <a:rPr lang="cs-CZ" dirty="0" smtClean="0"/>
              <a:t>1993 - IBM – </a:t>
            </a:r>
            <a:r>
              <a:rPr lang="cs-CZ" dirty="0" err="1" smtClean="0"/>
              <a:t>Smartphone</a:t>
            </a:r>
            <a:r>
              <a:rPr lang="cs-CZ" dirty="0" smtClean="0"/>
              <a:t> Simon</a:t>
            </a:r>
          </a:p>
          <a:p>
            <a:r>
              <a:rPr lang="cs-CZ" dirty="0" smtClean="0"/>
              <a:t>2002 - </a:t>
            </a:r>
            <a:r>
              <a:rPr lang="cs-CZ" dirty="0"/>
              <a:t>Windows XP Tablet</a:t>
            </a:r>
            <a:endParaRPr lang="cs-CZ" dirty="0" smtClean="0"/>
          </a:p>
          <a:p>
            <a:r>
              <a:rPr lang="cs-CZ" dirty="0" smtClean="0"/>
              <a:t>2007 – Apple </a:t>
            </a:r>
            <a:r>
              <a:rPr lang="cs-CZ" dirty="0" err="1" smtClean="0"/>
              <a:t>iPhone</a:t>
            </a:r>
            <a:r>
              <a:rPr lang="cs-CZ" dirty="0" smtClean="0"/>
              <a:t> (primárně dotykové zařízení)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9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élník 17"/>
          <p:cNvSpPr/>
          <p:nvPr/>
        </p:nvSpPr>
        <p:spPr>
          <a:xfrm>
            <a:off x="0" y="-675456"/>
            <a:ext cx="9144000" cy="32403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0" y="3789040"/>
            <a:ext cx="9144000" cy="3240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4" name="Picture 2" descr="http://www.revistaproware.com/wp-content/uploads/2013/08/touch-screen-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3562070" cy="2376264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0" y="2636912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1982 – HP-150</a:t>
            </a:r>
            <a:endParaRPr lang="cs-CZ" dirty="0"/>
          </a:p>
        </p:txBody>
      </p:sp>
      <p:pic>
        <p:nvPicPr>
          <p:cNvPr id="3076" name="Picture 4" descr="http://www.explorergroup.info/editorial/wp-content/uploads/2010/02/plato-termina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88640"/>
            <a:ext cx="3189616" cy="2376264"/>
          </a:xfrm>
          <a:prstGeom prst="rect">
            <a:avLst/>
          </a:prstGeom>
          <a:noFill/>
        </p:spPr>
      </p:pic>
      <p:sp>
        <p:nvSpPr>
          <p:cNvPr id="8" name="Obdélník 7"/>
          <p:cNvSpPr/>
          <p:nvPr/>
        </p:nvSpPr>
        <p:spPr>
          <a:xfrm>
            <a:off x="5940152" y="2636912"/>
            <a:ext cx="1069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PLATO IV </a:t>
            </a:r>
            <a:endParaRPr lang="cs-CZ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75897" y="188640"/>
            <a:ext cx="2368103" cy="2378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http://oldcomputers.net/pics/newton-pe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3933056"/>
            <a:ext cx="3545024" cy="2376264"/>
          </a:xfrm>
          <a:prstGeom prst="rect">
            <a:avLst/>
          </a:prstGeom>
          <a:noFill/>
        </p:spPr>
      </p:pic>
      <p:sp>
        <p:nvSpPr>
          <p:cNvPr id="11" name="Obdélník 10"/>
          <p:cNvSpPr/>
          <p:nvPr/>
        </p:nvSpPr>
        <p:spPr>
          <a:xfrm>
            <a:off x="0" y="3356992"/>
            <a:ext cx="2618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1993 - Apple Newton PDA</a:t>
            </a:r>
            <a:endParaRPr lang="cs-CZ" dirty="0"/>
          </a:p>
        </p:txBody>
      </p:sp>
      <p:pic>
        <p:nvPicPr>
          <p:cNvPr id="3081" name="Picture 9" descr="http://research.microsoft.com/en-us/um/people/bibuxton/buxtoncollection/a/m/IMG_085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3933056"/>
            <a:ext cx="4608512" cy="3072341"/>
          </a:xfrm>
          <a:prstGeom prst="rect">
            <a:avLst/>
          </a:prstGeom>
          <a:noFill/>
        </p:spPr>
      </p:pic>
      <p:sp>
        <p:nvSpPr>
          <p:cNvPr id="13" name="Obdélník 12"/>
          <p:cNvSpPr/>
          <p:nvPr/>
        </p:nvSpPr>
        <p:spPr>
          <a:xfrm>
            <a:off x="3203848" y="3356992"/>
            <a:ext cx="2585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IBM – </a:t>
            </a:r>
            <a:r>
              <a:rPr lang="cs-CZ" dirty="0" err="1" smtClean="0"/>
              <a:t>Smartphone</a:t>
            </a:r>
            <a:r>
              <a:rPr lang="cs-CZ" dirty="0" smtClean="0"/>
              <a:t> Simon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6228184" y="3356992"/>
            <a:ext cx="2619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2002 - Windows XP Tablet</a:t>
            </a:r>
          </a:p>
        </p:txBody>
      </p:sp>
      <p:pic>
        <p:nvPicPr>
          <p:cNvPr id="3083" name="Picture 11" descr="http://www.abctechrentals.com/images/8-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5400000">
            <a:off x="6443588" y="4157589"/>
            <a:ext cx="2996952" cy="2403871"/>
          </a:xfrm>
          <a:prstGeom prst="rect">
            <a:avLst/>
          </a:prstGeom>
          <a:noFill/>
        </p:spPr>
      </p:pic>
      <p:pic>
        <p:nvPicPr>
          <p:cNvPr id="3085" name="Picture 13" descr="Windows XP Tablet PC Editio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3933056"/>
            <a:ext cx="1352550" cy="1371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Multitouch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r>
              <a:rPr lang="cs-CZ" dirty="0" smtClean="0"/>
              <a:t>1982 – kombinace skla s kamerou</a:t>
            </a:r>
          </a:p>
          <a:p>
            <a:r>
              <a:rPr lang="cs-CZ" dirty="0" smtClean="0"/>
              <a:t>1983 - 1985 </a:t>
            </a:r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dirty="0" err="1"/>
              <a:t>Myron</a:t>
            </a:r>
            <a:r>
              <a:rPr lang="cs-CZ" dirty="0"/>
              <a:t> </a:t>
            </a:r>
            <a:r>
              <a:rPr lang="cs-CZ" dirty="0" err="1" smtClean="0"/>
              <a:t>Krueger</a:t>
            </a:r>
            <a:r>
              <a:rPr lang="cs-CZ" dirty="0" smtClean="0"/>
              <a:t> - Video </a:t>
            </a:r>
            <a:r>
              <a:rPr lang="cs-CZ" dirty="0" err="1" smtClean="0"/>
              <a:t>Place</a:t>
            </a:r>
            <a:r>
              <a:rPr lang="cs-CZ" dirty="0" smtClean="0"/>
              <a:t> (předchůdce </a:t>
            </a:r>
            <a:r>
              <a:rPr lang="cs-CZ" dirty="0" err="1" smtClean="0"/>
              <a:t>XBox</a:t>
            </a:r>
            <a:r>
              <a:rPr lang="cs-CZ" dirty="0" smtClean="0"/>
              <a:t>)</a:t>
            </a:r>
          </a:p>
          <a:p>
            <a:r>
              <a:rPr lang="cs-CZ" dirty="0" smtClean="0"/>
              <a:t>1999-2005 - </a:t>
            </a:r>
            <a:r>
              <a:rPr lang="cs-CZ" dirty="0" err="1" smtClean="0"/>
              <a:t>Fingerworks</a:t>
            </a:r>
            <a:r>
              <a:rPr lang="cs-CZ" dirty="0" smtClean="0"/>
              <a:t> – </a:t>
            </a:r>
            <a:r>
              <a:rPr lang="cs-CZ" dirty="0" err="1" smtClean="0"/>
              <a:t>Touchstream</a:t>
            </a:r>
            <a:r>
              <a:rPr lang="cs-CZ" dirty="0" smtClean="0"/>
              <a:t>, </a:t>
            </a:r>
            <a:r>
              <a:rPr lang="cs-CZ" dirty="0" err="1" smtClean="0"/>
              <a:t>iGesture</a:t>
            </a:r>
            <a:endParaRPr lang="cs-CZ" dirty="0" smtClean="0"/>
          </a:p>
          <a:p>
            <a:r>
              <a:rPr lang="cs-CZ" dirty="0" smtClean="0"/>
              <a:t>2003 - Microsoft </a:t>
            </a:r>
            <a:r>
              <a:rPr lang="cs-CZ" dirty="0" err="1" smtClean="0"/>
              <a:t>Surface</a:t>
            </a:r>
            <a:r>
              <a:rPr lang="cs-CZ" dirty="0" smtClean="0"/>
              <a:t> – dotykový stůl (85 prototypů do r. 2005)</a:t>
            </a:r>
          </a:p>
          <a:p>
            <a:r>
              <a:rPr lang="cs-CZ" dirty="0" smtClean="0"/>
              <a:t>2007 - Apple </a:t>
            </a:r>
            <a:r>
              <a:rPr lang="cs-CZ" dirty="0" err="1" smtClean="0"/>
              <a:t>iPhone</a:t>
            </a: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-315416"/>
            <a:ext cx="9144000" cy="32403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0" y="4005064"/>
            <a:ext cx="9144000" cy="32403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Picture 2" descr="http://www.zakros.com/ucb/idpF98/Class3/VideoPlace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4005123" cy="2708920"/>
          </a:xfrm>
          <a:prstGeom prst="rect">
            <a:avLst/>
          </a:prstGeom>
          <a:noFill/>
        </p:spPr>
      </p:pic>
      <p:sp>
        <p:nvSpPr>
          <p:cNvPr id="3" name="Obdélník 2"/>
          <p:cNvSpPr/>
          <p:nvPr/>
        </p:nvSpPr>
        <p:spPr>
          <a:xfrm>
            <a:off x="3707904" y="2996952"/>
            <a:ext cx="1920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1985 - Video </a:t>
            </a:r>
            <a:r>
              <a:rPr lang="cs-CZ" dirty="0" err="1" smtClean="0"/>
              <a:t>Place</a:t>
            </a:r>
            <a:endParaRPr lang="cs-CZ" dirty="0"/>
          </a:p>
        </p:txBody>
      </p:sp>
      <p:pic>
        <p:nvPicPr>
          <p:cNvPr id="24578" name="Picture 2" descr="http://www.zakros.com/ucb/idpF98/Class3/90gnI-videoplace1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88640"/>
            <a:ext cx="3816423" cy="2709021"/>
          </a:xfrm>
          <a:prstGeom prst="rect">
            <a:avLst/>
          </a:prstGeom>
          <a:noFill/>
        </p:spPr>
      </p:pic>
      <p:pic>
        <p:nvPicPr>
          <p:cNvPr id="24580" name="Picture 4" descr="Picture of FingerWorks iGesture LP Keyboard with Embedded Mouse Solu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4019550"/>
            <a:ext cx="4762500" cy="2838450"/>
          </a:xfrm>
          <a:prstGeom prst="rect">
            <a:avLst/>
          </a:prstGeom>
          <a:noFill/>
        </p:spPr>
      </p:pic>
      <p:sp>
        <p:nvSpPr>
          <p:cNvPr id="6" name="Obdélník 5"/>
          <p:cNvSpPr/>
          <p:nvPr/>
        </p:nvSpPr>
        <p:spPr>
          <a:xfrm>
            <a:off x="0" y="3573016"/>
            <a:ext cx="2753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Fingerworks</a:t>
            </a:r>
            <a:r>
              <a:rPr lang="cs-CZ" dirty="0" smtClean="0"/>
              <a:t> – </a:t>
            </a:r>
            <a:r>
              <a:rPr lang="cs-CZ" dirty="0" err="1" smtClean="0"/>
              <a:t>Touchstream</a:t>
            </a:r>
            <a:endParaRPr lang="cs-CZ" dirty="0"/>
          </a:p>
        </p:txBody>
      </p:sp>
      <p:pic>
        <p:nvPicPr>
          <p:cNvPr id="24582" name="Picture 6" descr="http://www.cs-software.com/hardware/fingerworks/igesture_numpa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2120" y="4293096"/>
            <a:ext cx="2933700" cy="2247901"/>
          </a:xfrm>
          <a:prstGeom prst="rect">
            <a:avLst/>
          </a:prstGeom>
          <a:noFill/>
        </p:spPr>
      </p:pic>
      <p:sp>
        <p:nvSpPr>
          <p:cNvPr id="8" name="Obdélník 7"/>
          <p:cNvSpPr/>
          <p:nvPr/>
        </p:nvSpPr>
        <p:spPr>
          <a:xfrm>
            <a:off x="5580112" y="3645024"/>
            <a:ext cx="2294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Fingerworks</a:t>
            </a:r>
            <a:r>
              <a:rPr lang="cs-CZ" dirty="0" smtClean="0"/>
              <a:t> - </a:t>
            </a:r>
            <a:r>
              <a:rPr lang="cs-CZ" dirty="0" err="1" smtClean="0"/>
              <a:t>iGesture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Současné trendy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1"/>
          </a:xfrm>
        </p:spPr>
        <p:txBody>
          <a:bodyPr>
            <a:normAutofit/>
          </a:bodyPr>
          <a:lstStyle/>
          <a:p>
            <a:r>
              <a:rPr lang="cs-CZ" dirty="0"/>
              <a:t>snímání hlasu, očí, celého těla i celých rukou a prstů v </a:t>
            </a:r>
            <a:r>
              <a:rPr lang="cs-CZ" dirty="0" smtClean="0"/>
              <a:t>prostoru</a:t>
            </a:r>
          </a:p>
          <a:p>
            <a:pPr lvl="1"/>
            <a:r>
              <a:rPr lang="cs-CZ" dirty="0" smtClean="0"/>
              <a:t>Př. </a:t>
            </a:r>
            <a:r>
              <a:rPr lang="cs-CZ" dirty="0" err="1" smtClean="0"/>
              <a:t>Leap</a:t>
            </a:r>
            <a:r>
              <a:rPr lang="cs-CZ" dirty="0" smtClean="0"/>
              <a:t> </a:t>
            </a:r>
            <a:r>
              <a:rPr lang="cs-CZ" dirty="0" err="1" smtClean="0"/>
              <a:t>Motion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22530" name="AutoShape 2" descr="data:image/jpeg;base64,/9j/4AAQSkZJRgABAQAAAQABAAD/2wCEAAkGBxASEBAUDxIVFA8UFBAVFA8UFBAVEA8PFBQYFxUUFRQYHCggGRolHBQUITEhJSorLi4uFx8zODMsNygtLiwBCgoKDg0OFxAQGywcHCQsLCwsMCwsLCwsLCwsLCwsLCwsLCwsLCwsLCwsLCw3LCwsLCwsLCwsLCwsLCwsLCwsLP/AABEIALcBEwMBIgACEQEDEQH/xAAcAAACAgMBAQAAAAAAAAAAAAAAAQIHBQYIBAP/xABaEAABAwIABgoLDAcFBQkAAAABAAIDBBEFBhIhMVEHQVRhcYGRk9HSExQXJXSSlKGxs/AIFRYiMjQ1QlJTtNMjJGJyc8HhVYSio7JDgsLj8TNFY2Rlg6TD4v/EABgBAQADAQAAAAAAAAAAAAAAAAABAgME/8QAIxEBAQACAgICAgMBAAAAAAAAAAECEQMSITFBURMiFDJhBP/aAAwDAQACEQMRAD8AupJNCul8qqpjiY58r2xxtF3SPcGsa3WXHMFrb9kXAw018PEXEcoC1D3QtU9tLRRgkMfNI5w2nGNnxb67F5PIqMAJ0ZzqGlRsdQ90fA+7o+SXqqJ2SsDbuj8WbqrmLsL/ALLvFcn2vJ9h/iu6E2jbpzul4F3azxJuol3TcC7tZ4k/UXMopJfu5PEf0J9pzfdSc3J0Js26XOyfgXdrebqOol3UMC7sHNVPUXNXaM/3MvNydCfvdP8Acy81L0Js26U7qeBN2Dman8tROyrgXdn+TVflrm4YNqPuJual6qkMF1O55uZl6qG3Rx2V8Cbr/wAiq/LSOyzgTdR5iq/LXOXvTVbnn5mbqqQwPV7mn5ibqps26K7rWBN1O8nqvy0d1vAm6XeT1XUXO3vLV7lqOYm6qfvHWblqOYn6qG3Q/dcwLul/k9V1Eu67gXdD/J6nqLnsYCrdyVPk8/VR7wV246nyefqobdCd17Au6H+T1HVS7r+Bfv5PJ6jqrn34PV246ryeo6qfwdr9xVXk1R1UNugO7BgX76TmJ+qjuxYG+9l5iboVADFvCG4qryao6qkMWMI7iqvJ5+qoNr87seBvvZeYl6Eu7Lgf7ybmJehUN8FMI7hquYm6qkMUsJbhqeYl6ERte3dmwP8Abm5iRLuz4H+1PzD1RnwPwnuGp5mToUvgbhTcNTzT+hNG14d2fBGufmHdKXdowRrn5k9KpEYl4V3DUc05P4E4V3BUc2UNxdvdpwR/5jmf/wBJd2nBOqo5kdZUoMR8LbgqPE/qvhhDFXCFPG6WopJY4W5OVI9oDWlxDRfPtkgcaJ8Oi8WtkjBtdMIYJHNmdctjlYWGSwuQ05wTbPa98x1LblyJinKW4QoC02IqqTOP4zAfMuu1AEIQgEIQg+CEwhXSqD3RQ/QYP/iz/wChq0PYf+mKbfbUD/Jet/8AdED9XoP403q1X+xCe/NH/ePUSJ8xWujmxqakha7ULOnnTQoCzozpoQRzozqSEEc6SmkpEUKSE2Ip2TTQRARZSSRJWRZNOyCNk7J2RZQFZFlKyEEbJ2TshAlpWzL9DVX71L+IjW7LStmUd5av96l/ERqL6FB4sfPqHwqk9cxdfLkHFj59Q+FUnrmLr5ZLhCEKAIQhB8kkIV0ql90OP1Wh/jyeqKrrYkPfqh4aj8PKrH90QP1Oi8If6pyrbYpPfmh/em/DypPaK6ZQo24UwOHlK0UMJqFtGnRrKeT7XKCSFBwCeSNQQSSuolosc2vaUkBlDWllDWEHoTQLKGtFwgbfttIPR6UBcewKeUPYFCQ0DiQGUEwkE2oHZCEKAIQhAITQgSEJoEtL2ZPoWr/epfxMS3VaXsyDvLV8NN+JiSigMWPn1F4VSeuYuv1x/i189ovCqX1zF2AslwhCFAEIQg+SEIVkqp90MP1Kj8JPqXqstiv6Yof3pvw8qs/3Qw/UaTwr/wCmRVhsVnvzQfvy+okT5RXTAUgoA7x8ylxedaqA7SaieLSE+PzIGgItv+hJozf1KBpAosENCBEj0elO/tYpu9uVCCI4PQm7o9Kft6UHo9KAF0mjNybSkog5kABv+hNoSB9uNSZ0oGkmhQkk0IRAQhCAQhJA1pmzF9C1nDTfiI1ua03Zh+haz+7/AIiNBz5i389ovCaX1zF2CuPsW/ntF4TS+uYuwVlVwhCFAEIQg+SEJqwqv3QvzCk8LHqJVVuxce/FB/Ef6mRWp7oYd76XwtvqJlVGxj9MUH8V3q3oV06NtNLb4vb0oDgtlDdtppX4fbhSboCgSQOlJAGn22t5A0gR6fSiwTCBOOY8ad0FCAsboI/l6UIJQGSEN0DgRdA0IAdPpTb0pAfz9KbelA0IQoSEIQiAhCEAkhCAWnbL/wBC1n93/ERrcVp2y8O81Z/7Hr40Q57xc+e0fhNL65i7CXHuLvzyj8JpfXNXYSyaBCEKAIQhB8lIJBNWFXe6F+jqbwxnqJ1Uuxp9L4P/AI3/AAOVt+6G+jabwyP1E6qLY2PffB/8cf6XIOn7DN7e2hSUT/NSWygQ3pRcJA6VAkj+iWdFvQgZKQPtxJqJcBp3kDQ0KDpbZ9pYWsw61hsdIGi9lOvtXLKYzdZ2wumVp2EMYDbKY4hv9Rpssc3GmVhzPNtvKtxnOs7nJWP8ifE3FhhRBzLSYsa5T8YFrv2MnktvqVVj2IskSRi7gDmzFvCDx+Zb8XFeWbw8r48uOU3G6Dp9KYNhnWsjD+YOc4AHPtba8dfjHmsHecJ+OtW2PrGheZ+FG7S0KoxjI0nPqv6QvD8JgSADf286mY4q5ZdZtYj8PxtIDzqvYHNvrJU1SyQXjcHDeP8AJVFVUT5bPY4tJ0F3yL8OkefgWNp8PzQPyXkte0kWuRn3t7fXLzZZ8eX9fC3HlhyT9b5Xqkq8wDjy9z2sfZ+UWgD65JNgBZWGnHyzk9Js1dUIQhaIC0/Zc+hq3gh9fGtxIWn7LQ7zVvBD6+NBzxi988o/Cab1zV2GuPMXx+uUnhFN61q7DWS4QhCgCEIQQQhNSKx90G3vXBvVkXqZh/NU5sdnvtg7whnoKub3QA71R+FQ+rlVL7Hx764O8Ji9KkdSEac6YHsUIb/RbKGEdCLpX0KBJfKedrPlHXwpzPyWucdoE+xWl4Wwt8Y3Oe9tKvjjtDYp8MgaLcelVphjGeZ082U+xa9wDdGS1psABtZgF9qzDdiM/t/1WEro6aaTLf8AL27OIy7aMoDSurg5cOK22bbcOcwv7Taw4sMyOiaHO+MQLnXdaphOnnc49jewC+e+WLg3N8wO/n3lGCdpF8uxGYZznvtbyy2DaYSOs2OSQC4zNeWmzrC9823r1rDKTJhljMvbAwurcvJjiL9ovBGRo23FZbCWLsPY73eyS13BpLmB9s5zjbvrt6Vt1BgaXNlhrG7bQASfFNhmzbayMuBoSBlAkt37Am1tCy6YRTj4sMLbpVuDIKaFznVT5Xtt8VrS1pDjcAkaDm3+hbZg/E/BtZHHO3srmEWDS8ixbdpaQ3Ub/wDRZTCeJNFKLZLoxcZTYjYO4trhFtKzOC6CKnhZDAwMiYLNbck6bkknOSSSSTfOVXDth/W6jezj6/rNVV2OGA6+AkxsdJTBp/SsLSGMG09t7jkssZgilnkpn1DQTTsIaX3FsskA22yBlDPozq6aqdsbHvf8hjXOOvJaCTbkVVVlQ4veYS4wvJIjfZuSCb5GS0lthvKeTnuOLq4c7nx3js8PvguSlZZ01O2Z2n9JI0MBvtNyTfjXsqcNsfmipqMAZrOjDjxEFtlii94+o3gSfMwiz4rb4AIXDefO/LX8HH9DCdSxzgTC9rQf+zjmOQb2vcluVtbR41s+D8cKScBlZA1oADQcgSRhtrWIcMpvnWmSNH1crgz2Xjkivw+dWnPnfbO/8+E9TS48EYMoG2lpIqcXzCWJkXJlNGZZRzgASSAACSTmAA0klUlgbC09JJ2SE2JFnMcLskGpwB2to6RxlWBgLHOmq/0NQ0RSPBbkuN4ZQ4WLQ7aJvoOvMSt8OSVz58Vnl9MLY7wRktgHZXZvj3tFfh0u4s2+tXr8aKmouOzBjNBZGMkHhPyjy2W2Q4hYPa7KMb3amvllLRvWBF+O6w+PWKlMIGGCSCjDS4m7Ggyk2z5Q+O4i2i5uq5Y53500wz45fEayySX6srgBqc4egrz19RM8ZMkkj2/ZdI5zeQ5l6MEUmDBGWyV85l2n9hf2MH93JuRxheeplaC5oOWAbNkAc0PG0cl2ccC58plj8umZY5fDENoIhIyQRty2OY8GxHxmODgTkkXzgKzMGbJgzCqgtrfEbjxHdJVfOcgEFJnYrlx432u3B2NNDPbsc7Mo/Ucch/iusSsuDqXPhp7r7QVk8WaGaSMamSPa3kBsrzl+2V4Pqr9umqPZjThFoAFU+w15BPKRdCn8uKv4cl3JhJMLVirbZ/HelvhMH+l4VJYhHvpg7wqDzvAV37Po70f3mn/4lRuI5thPB/hVN61qmFdVBAGlDU7Z+JbKABB2uFBScoEKiEPY5rtDgQVpeE8S5pX37Oxjb57Nc423m5trf2lu+T7aEiMx4CrS2IatgzEGiizyB07/ALUp+LxRtsLcN1sQooQ0NEbMj7AYwN0arL0JFQPjHRQtN2xsadYYwegL7DNwISyUDJQlfUjJKAvbo209PtnSHIg73KgLcY31hpcVqFxJ7AAf2HSxt8VrgPMsxw8qbksl9pmVnqtekxMoyDbsjT9oSyEjgDiRygrFV+KT42kwSOlI/wBi8NDyNbXCwJ3rDhW6Z+Lzp2CplxYX4Xx5s8flVFmuuCC14Ni1wIc06iDnC+ElILqxcP4uxVIvcsnAs2UZzbaDx9ZvDnG0tBwpQ1VKf1iMmMf7Zl3REay76v8AvWXJnw3H15dmHNjk8z6LUvBVUJAzW4Fk4q0O0KUwB0rHdjbrKhgfGuspnC7zKy1jFK5zhb9k6Wnzby1utlmlkc+R5kkec7nHOd7ObAZ8w0BZmanBXilplpOW+qyvHJ5e7BuJWEZoxI2OMNOcB00eUR/uEjlI4liMKQVNK7JqIXxnQMsHId+68Xa7iJXroq6endlQSOYd7QRqI0Ebyy2HscZquhnppmNDpGtAnbduSWuDrlvFtWWsuF/xle8rU24R1r6DCrGZ3LBUmDagTQh/x4jLEHWIzxl4yr7ei66RocSMFRuD46OEm92ucOyWO0W5ZNuJOkqLy2e1Mw4Wa5ocGnJ+1Y5PLoUjMCuhTE0tyS0ZNrZNhk21WWqYZ2PaGe7o2mCQ/WizMvvxH4vJY76reL6Jz/apAELbZtjWuDiGSQOZtOL5GEjfbkG3KUKnS/TT8uK27JoQuhyK62eh3oPhFP8A6iufsBVwp6qmmcC5sM0MpaLZTmxvDiBfbsF0rss4EmrMFTx07cuZropGxj5T+xvBc1us5OVYbZzLmKWlkaSHMc1w0tc1wcDvgi4Ui6+7hSbjn8aHpSOzhS7jn8eEfzVJ9gf9l3ilMU0n2HeK7oVu1RpdXdxpdqim5yFROzlT7im52LoVMCjk+7f4j+hPtKX7uTxH9CdjUXJ3c4Nwy89H1VA7OcO4JOfj6ip7tCb7mXm5OhP3vn+5l5qToTtUaW93co9wP8ob+Wl3c2bWD3eUt/KVRjBtR9xLzUvQn711P3E3NS9VO1NLYOzmNrB546ofkqJ2c/8A0/8A+V/yVVQwPVbnn5mbqodgeqGmnntrMM2b/Cnemlqd3M/2ePKv+Sju5u/s8eVH8lVF2B/2HeK7oR2vJ9h/iu6E7U0twbOLj/3eCfCj5v0KXdzd/Z7fKT+UquwfLLE4uETnXFrFr9ekGy8va0n3b/Ef0KO1TqLaOzk/cDfKXflKPdwk2qBnlDvy1VHasn3b/Ef0L6QYOqHuDY4JXuN7NbFI5xtpzAKe9NLT7uMu4WeUO/LUXbOEu4Wc+/qKufg3X7iqvJqjqp/BnCG4qryao6qdqaWJ3cJtwx88/qJd3CfcMXPSdVV58GMIbhqvJqjqp/BjCG4avyao6qdqabBW4+QyPyxg6ONxvfsU8rGknbyMnJB4lkMXsZWT3Y4ZEgvZt75TdYNhc8S1AYrYR3DV+TVHVX0ixWwo1wLaGrDgbgimqLg+Ks8sJk1w5LjVkEr4uA4148FNrexk1VJURZI+M98ErIyNF8oiw2sy9JeuTLG412Y5zKeCfCCvNJTr1tcmSElLGMdAvbg3C9XTkGCZ7QPqXvGeFhuFPISyFaZWK3GVueBNk/OG10Vv/HivYfvRnPxgngVhUFdFOwSQPbJGdDmkEcG8d5c9YVmZFGXv0DQBpc46AFqlPjRWxueaed8AdpbE5zbjavbSd9b4ZWuXkxk9Ot0LlKPHXCoAArqq38V585QtGWnV6EIUJCRaNSaECyRqRZNCAQhCAQhCAQhCAXgw/LkUlS77MMx48g2XvWEx0cRQ1FtLmtb4z2g+YlBS7GpFex1OdR5Eu1najyKumjyWSsvX2udR5EdrnUU0PJkrO4jyZOEKY7Rc9vjRuA85Cxva51FevA4MdTTvtmbLETwB4v5kkF3oQhWZkkmhSgkk0IIuaCCCLgggg5wQdIIVYY5YmvgLpqRpdBnL4hndDrLRts844NFoIUZYzKeVsc7jdxz42YEZlNsl1ZONeIEc5dJRlsM5uTGR+hlPF8h2+M29tqr8JUk9NJ2OojdG/aDh8V41tcMzhvhc2XHY68OWZPYHIyl5YakEb6m6RU00ajjjXZcwjHyYxnH7bs/mFvOsC3TZfaukypZXHbe8/wCIr4w6brrwmo4cru2vRdCihaKOwPfKLWeRyPfGLWeRywF0wU6xbTPe+MWs8hT98I9Z5CsCCpAqesNM574R6zyFHb8es8hWEumCnWGma7fj1nkKO349Z5CsNdO6dYaZjt5m/wAiO32b/IsRdO6dYaZbt9m/yI7fZv8AIsTdO6dYaZXt5m/yLUtkTGltPDG1gJkkfoIzCNoznlLfOspNO1jS5xs0C5O8q1xqrDUOLnaBma37LVFkhp5DjhKdocigcbZdQ5AsA8WXzLlmlsJxrl1DkS+FUmoci17KRlINh+FMmoKL8aH6gsEF66OEEi4QX3gzDscsMUgDrPYx2gZiRcjTrXr98W6nebpVf4s4QyMmNx+Ifk/su1cBW2NK1mMNMp2+3UfN0p9vN1HzdKxoKkCp6w0yHbg1HzJ9tjUfMvCCpAp1hqPZ2yNRT7Y3l5QVIFNQ1Hp7PvLz19NDOwxzxNkjP1XgEX1jUd8KQUgnWGlZYybGz23kwc4uGc9rPcMsDUyQ/K4HZ98rSCZGOcyVrmSNNnMcC1zeEHOuhgsZjBgCCsjLZm/HsQyYAdliOtp1b2grHPil9NMc7PbkucWJG3d3pSZmIXrxhphFV1ETXiRscsrBK0Wa8tcQSBc2z3214WhTGNelCiChXHUN1JJCssd1IFCEDummhAJoQgaYKEIHdO6EINcx3p3PhZne2Nrsp743ND2ECzTkuzPbnNxfUtQMMBZmqnSO+y6AtdytfZCFnmtGOkoY753f4XddeT3vcbEBljnFzJe3KhCoaL3udqj5ZUxg52qPllQhRtOjbR2Iy8kD9nLOfjK9kNLnAY+xJAHxds8aSElNNzixOfmy6t9gQSGRtbex0XuttCELok0hMKbUIUoTapBCEE2qYQhBIKYQhBNqwWPmGjRYNq6hn/aMjtHt2lkcI2Hic8HiQhUyK5PGfpOknWpBCFVQ7pIQ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2" name="AutoShape 4" descr="data:image/jpeg;base64,/9j/4AAQSkZJRgABAQAAAQABAAD/2wCEAAkGBxASEBAUDxIVFA8UFBAVFA8UFBAVEA8PFBQYFxUUFRQYHCggGRolHBQUITEhJSorLi4uFx8zODMsNygtLiwBCgoKDg0OFxAQGywcHCQsLCwsMCwsLCwsLCwsLCwsLCwsLCwsLCwsLCwsLCw3LCwsLCwsLCwsLCwsLCwsLCwsLP/AABEIALcBEwMBIgACEQEDEQH/xAAcAAACAgMBAQAAAAAAAAAAAAAAAQIHBQYIBAP/xABaEAABAwIABgoLDAcFBQkAAAABAAIDBBEFBhIhMVEHQVRhcYGRk9HSExQXJXSSlKGxs/AIFRYiMjQ1QlJTtNMjJGJyc8HhVYSio7JDgsLj8TNFY2Rlg6TD4v/EABgBAQADAQAAAAAAAAAAAAAAAAABAgME/8QAIxEBAQACAgICAgMBAAAAAAAAAAECEQMSITFBURMiFDJhBP/aAAwDAQACEQMRAD8AupJNCul8qqpjiY58r2xxtF3SPcGsa3WXHMFrb9kXAw018PEXEcoC1D3QtU9tLRRgkMfNI5w2nGNnxb67F5PIqMAJ0ZzqGlRsdQ90fA+7o+SXqqJ2SsDbuj8WbqrmLsL/ALLvFcn2vJ9h/iu6E2jbpzul4F3azxJuol3TcC7tZ4k/UXMopJfu5PEf0J9pzfdSc3J0Js26XOyfgXdrebqOol3UMC7sHNVPUXNXaM/3MvNydCfvdP8Acy81L0Js26U7qeBN2Dman8tROyrgXdn+TVflrm4YNqPuJual6qkMF1O55uZl6qG3Rx2V8Cbr/wAiq/LSOyzgTdR5iq/LXOXvTVbnn5mbqqQwPV7mn5ibqps26K7rWBN1O8nqvy0d1vAm6XeT1XUXO3vLV7lqOYm6qfvHWblqOYn6qG3Q/dcwLul/k9V1Eu67gXdD/J6nqLnsYCrdyVPk8/VR7wV246nyefqobdCd17Au6H+T1HVS7r+Bfv5PJ6jqrn34PV246ryeo6qfwdr9xVXk1R1UNugO7BgX76TmJ+qjuxYG+9l5iboVADFvCG4qryao6qkMWMI7iqvJ5+qoNr87seBvvZeYl6Eu7Lgf7ybmJehUN8FMI7hquYm6qkMUsJbhqeYl6ERte3dmwP8Abm5iRLuz4H+1PzD1RnwPwnuGp5mToUvgbhTcNTzT+hNG14d2fBGufmHdKXdowRrn5k9KpEYl4V3DUc05P4E4V3BUc2UNxdvdpwR/5jmf/wBJd2nBOqo5kdZUoMR8LbgqPE/qvhhDFXCFPG6WopJY4W5OVI9oDWlxDRfPtkgcaJ8Oi8WtkjBtdMIYJHNmdctjlYWGSwuQ05wTbPa98x1LblyJinKW4QoC02IqqTOP4zAfMuu1AEIQgEIQg+CEwhXSqD3RQ/QYP/iz/wChq0PYf+mKbfbUD/Jet/8AdED9XoP403q1X+xCe/NH/ePUSJ8xWujmxqakha7ULOnnTQoCzozpoQRzozqSEEc6SmkpEUKSE2Ip2TTQRARZSSRJWRZNOyCNk7J2RZQFZFlKyEEbJ2TshAlpWzL9DVX71L+IjW7LStmUd5av96l/ERqL6FB4sfPqHwqk9cxdfLkHFj59Q+FUnrmLr5ZLhCEKAIQhB8kkIV0ql90OP1Wh/jyeqKrrYkPfqh4aj8PKrH90QP1Oi8If6pyrbYpPfmh/em/DypPaK6ZQo24UwOHlK0UMJqFtGnRrKeT7XKCSFBwCeSNQQSSuolosc2vaUkBlDWllDWEHoTQLKGtFwgbfttIPR6UBcewKeUPYFCQ0DiQGUEwkE2oHZCEKAIQhAITQgSEJoEtL2ZPoWr/epfxMS3VaXsyDvLV8NN+JiSigMWPn1F4VSeuYuv1x/i189ovCqX1zF2AslwhCFAEIQg+SEIVkqp90MP1Kj8JPqXqstiv6Yof3pvw8qs/3Qw/UaTwr/wCmRVhsVnvzQfvy+okT5RXTAUgoA7x8ylxedaqA7SaieLSE+PzIGgItv+hJozf1KBpAosENCBEj0elO/tYpu9uVCCI4PQm7o9Kft6UHo9KAF0mjNybSkog5kABv+hNoSB9uNSZ0oGkmhQkk0IRAQhCAQhJA1pmzF9C1nDTfiI1ua03Zh+haz+7/AIiNBz5i389ovCaX1zF2CuPsW/ntF4TS+uYuwVlVwhCFAEIQg+SEJqwqv3QvzCk8LHqJVVuxce/FB/Ef6mRWp7oYd76XwtvqJlVGxj9MUH8V3q3oV06NtNLb4vb0oDgtlDdtppX4fbhSboCgSQOlJAGn22t5A0gR6fSiwTCBOOY8ad0FCAsboI/l6UIJQGSEN0DgRdA0IAdPpTb0pAfz9KbelA0IQoSEIQiAhCEAkhCAWnbL/wBC1n93/ERrcVp2y8O81Z/7Hr40Q57xc+e0fhNL65i7CXHuLvzyj8JpfXNXYSyaBCEKAIQhB8lIJBNWFXe6F+jqbwxnqJ1Uuxp9L4P/AI3/AAOVt+6G+jabwyP1E6qLY2PffB/8cf6XIOn7DN7e2hSUT/NSWygQ3pRcJA6VAkj+iWdFvQgZKQPtxJqJcBp3kDQ0KDpbZ9pYWsw61hsdIGi9lOvtXLKYzdZ2wumVp2EMYDbKY4hv9Rpssc3GmVhzPNtvKtxnOs7nJWP8ifE3FhhRBzLSYsa5T8YFrv2MnktvqVVj2IskSRi7gDmzFvCDx+Zb8XFeWbw8r48uOU3G6Dp9KYNhnWsjD+YOc4AHPtba8dfjHmsHecJ+OtW2PrGheZ+FG7S0KoxjI0nPqv6QvD8JgSADf286mY4q5ZdZtYj8PxtIDzqvYHNvrJU1SyQXjcHDeP8AJVFVUT5bPY4tJ0F3yL8OkefgWNp8PzQPyXkte0kWuRn3t7fXLzZZ8eX9fC3HlhyT9b5Xqkq8wDjy9z2sfZ+UWgD65JNgBZWGnHyzk9Js1dUIQhaIC0/Zc+hq3gh9fGtxIWn7LQ7zVvBD6+NBzxi988o/Cab1zV2GuPMXx+uUnhFN61q7DWS4QhCgCEIQQQhNSKx90G3vXBvVkXqZh/NU5sdnvtg7whnoKub3QA71R+FQ+rlVL7Hx764O8Ji9KkdSEac6YHsUIb/RbKGEdCLpX0KBJfKedrPlHXwpzPyWucdoE+xWl4Wwt8Y3Oe9tKvjjtDYp8MgaLcelVphjGeZ082U+xa9wDdGS1psABtZgF9qzDdiM/t/1WEro6aaTLf8AL27OIy7aMoDSurg5cOK22bbcOcwv7Taw4sMyOiaHO+MQLnXdaphOnnc49jewC+e+WLg3N8wO/n3lGCdpF8uxGYZznvtbyy2DaYSOs2OSQC4zNeWmzrC9823r1rDKTJhljMvbAwurcvJjiL9ovBGRo23FZbCWLsPY73eyS13BpLmB9s5zjbvrt6Vt1BgaXNlhrG7bQASfFNhmzbayMuBoSBlAkt37Am1tCy6YRTj4sMLbpVuDIKaFznVT5Xtt8VrS1pDjcAkaDm3+hbZg/E/BtZHHO3srmEWDS8ixbdpaQ3Ub/wDRZTCeJNFKLZLoxcZTYjYO4trhFtKzOC6CKnhZDAwMiYLNbck6bkknOSSSSTfOVXDth/W6jezj6/rNVV2OGA6+AkxsdJTBp/SsLSGMG09t7jkssZgilnkpn1DQTTsIaX3FsskA22yBlDPozq6aqdsbHvf8hjXOOvJaCTbkVVVlQ4veYS4wvJIjfZuSCb5GS0lthvKeTnuOLq4c7nx3js8PvguSlZZ01O2Z2n9JI0MBvtNyTfjXsqcNsfmipqMAZrOjDjxEFtlii94+o3gSfMwiz4rb4AIXDefO/LX8HH9DCdSxzgTC9rQf+zjmOQb2vcluVtbR41s+D8cKScBlZA1oADQcgSRhtrWIcMpvnWmSNH1crgz2Xjkivw+dWnPnfbO/8+E9TS48EYMoG2lpIqcXzCWJkXJlNGZZRzgASSAACSTmAA0klUlgbC09JJ2SE2JFnMcLskGpwB2to6RxlWBgLHOmq/0NQ0RSPBbkuN4ZQ4WLQ7aJvoOvMSt8OSVz58Vnl9MLY7wRktgHZXZvj3tFfh0u4s2+tXr8aKmouOzBjNBZGMkHhPyjy2W2Q4hYPa7KMb3amvllLRvWBF+O6w+PWKlMIGGCSCjDS4m7Ggyk2z5Q+O4i2i5uq5Y53500wz45fEayySX6srgBqc4egrz19RM8ZMkkj2/ZdI5zeQ5l6MEUmDBGWyV85l2n9hf2MH93JuRxheeplaC5oOWAbNkAc0PG0cl2ccC58plj8umZY5fDENoIhIyQRty2OY8GxHxmODgTkkXzgKzMGbJgzCqgtrfEbjxHdJVfOcgEFJnYrlx432u3B2NNDPbsc7Mo/Ucch/iusSsuDqXPhp7r7QVk8WaGaSMamSPa3kBsrzl+2V4Pqr9umqPZjThFoAFU+w15BPKRdCn8uKv4cl3JhJMLVirbZ/HelvhMH+l4VJYhHvpg7wqDzvAV37Po70f3mn/4lRuI5thPB/hVN61qmFdVBAGlDU7Z+JbKABB2uFBScoEKiEPY5rtDgQVpeE8S5pX37Oxjb57Nc423m5trf2lu+T7aEiMx4CrS2IatgzEGiizyB07/ALUp+LxRtsLcN1sQooQ0NEbMj7AYwN0arL0JFQPjHRQtN2xsadYYwegL7DNwISyUDJQlfUjJKAvbo209PtnSHIg73KgLcY31hpcVqFxJ7AAf2HSxt8VrgPMsxw8qbksl9pmVnqtekxMoyDbsjT9oSyEjgDiRygrFV+KT42kwSOlI/wBi8NDyNbXCwJ3rDhW6Z+Lzp2CplxYX4Xx5s8flVFmuuCC14Ni1wIc06iDnC+ElILqxcP4uxVIvcsnAs2UZzbaDx9ZvDnG0tBwpQ1VKf1iMmMf7Zl3REay76v8AvWXJnw3H15dmHNjk8z6LUvBVUJAzW4Fk4q0O0KUwB0rHdjbrKhgfGuspnC7zKy1jFK5zhb9k6Wnzby1utlmlkc+R5kkec7nHOd7ObAZ8w0BZmanBXilplpOW+qyvHJ5e7BuJWEZoxI2OMNOcB00eUR/uEjlI4liMKQVNK7JqIXxnQMsHId+68Xa7iJXroq6endlQSOYd7QRqI0Ebyy2HscZquhnppmNDpGtAnbduSWuDrlvFtWWsuF/xle8rU24R1r6DCrGZ3LBUmDagTQh/x4jLEHWIzxl4yr7ei66RocSMFRuD46OEm92ucOyWO0W5ZNuJOkqLy2e1Mw4Wa5ocGnJ+1Y5PLoUjMCuhTE0tyS0ZNrZNhk21WWqYZ2PaGe7o2mCQ/WizMvvxH4vJY76reL6Jz/apAELbZtjWuDiGSQOZtOL5GEjfbkG3KUKnS/TT8uK27JoQuhyK62eh3oPhFP8A6iufsBVwp6qmmcC5sM0MpaLZTmxvDiBfbsF0rss4EmrMFTx07cuZropGxj5T+xvBc1us5OVYbZzLmKWlkaSHMc1w0tc1wcDvgi4Ui6+7hSbjn8aHpSOzhS7jn8eEfzVJ9gf9l3ilMU0n2HeK7oVu1RpdXdxpdqim5yFROzlT7im52LoVMCjk+7f4j+hPtKX7uTxH9CdjUXJ3c4Nwy89H1VA7OcO4JOfj6ip7tCb7mXm5OhP3vn+5l5qToTtUaW93co9wP8ob+Wl3c2bWD3eUt/KVRjBtR9xLzUvQn711P3E3NS9VO1NLYOzmNrB546ofkqJ2c/8A0/8A+V/yVVQwPVbnn5mbqodgeqGmnntrMM2b/Cnemlqd3M/2ePKv+Sju5u/s8eVH8lVF2B/2HeK7oR2vJ9h/iu6E7U0twbOLj/3eCfCj5v0KXdzd/Z7fKT+UquwfLLE4uETnXFrFr9ekGy8va0n3b/Ef0KO1TqLaOzk/cDfKXflKPdwk2qBnlDvy1VHasn3b/Ef0L6QYOqHuDY4JXuN7NbFI5xtpzAKe9NLT7uMu4WeUO/LUXbOEu4Wc+/qKufg3X7iqvJqjqp/BnCG4qryao6qdqaWJ3cJtwx88/qJd3CfcMXPSdVV58GMIbhqvJqjqp/BjCG4avyao6qdqabBW4+QyPyxg6ONxvfsU8rGknbyMnJB4lkMXsZWT3Y4ZEgvZt75TdYNhc8S1AYrYR3DV+TVHVX0ixWwo1wLaGrDgbgimqLg+Ks8sJk1w5LjVkEr4uA4148FNrexk1VJURZI+M98ErIyNF8oiw2sy9JeuTLG412Y5zKeCfCCvNJTr1tcmSElLGMdAvbg3C9XTkGCZ7QPqXvGeFhuFPISyFaZWK3GVueBNk/OG10Vv/HivYfvRnPxgngVhUFdFOwSQPbJGdDmkEcG8d5c9YVmZFGXv0DQBpc46AFqlPjRWxueaed8AdpbE5zbjavbSd9b4ZWuXkxk9Ot0LlKPHXCoAArqq38V585QtGWnV6EIUJCRaNSaECyRqRZNCAQhCAQhCAQhCAXgw/LkUlS77MMx48g2XvWEx0cRQ1FtLmtb4z2g+YlBS7GpFex1OdR5Eu1najyKumjyWSsvX2udR5EdrnUU0PJkrO4jyZOEKY7Rc9vjRuA85Cxva51FevA4MdTTvtmbLETwB4v5kkF3oQhWZkkmhSgkk0IIuaCCCLgggg5wQdIIVYY5YmvgLpqRpdBnL4hndDrLRts844NFoIUZYzKeVsc7jdxz42YEZlNsl1ZONeIEc5dJRlsM5uTGR+hlPF8h2+M29tqr8JUk9NJ2OojdG/aDh8V41tcMzhvhc2XHY68OWZPYHIyl5YakEb6m6RU00ajjjXZcwjHyYxnH7bs/mFvOsC3TZfaukypZXHbe8/wCIr4w6brrwmo4cru2vRdCihaKOwPfKLWeRyPfGLWeRywF0wU6xbTPe+MWs8hT98I9Z5CsCCpAqesNM574R6zyFHb8es8hWEumCnWGma7fj1nkKO349Z5CsNdO6dYaZjt5m/wAiO32b/IsRdO6dYaZbt9m/yI7fZv8AIsTdO6dYaZXt5m/yLUtkTGltPDG1gJkkfoIzCNoznlLfOspNO1jS5xs0C5O8q1xqrDUOLnaBma37LVFkhp5DjhKdocigcbZdQ5AsA8WXzLlmlsJxrl1DkS+FUmoci17KRlINh+FMmoKL8aH6gsEF66OEEi4QX3gzDscsMUgDrPYx2gZiRcjTrXr98W6nebpVf4s4QyMmNx+Ifk/su1cBW2NK1mMNMp2+3UfN0p9vN1HzdKxoKkCp6w0yHbg1HzJ9tjUfMvCCpAp1hqPZ2yNRT7Y3l5QVIFNQ1Hp7PvLz19NDOwxzxNkjP1XgEX1jUd8KQUgnWGlZYybGz23kwc4uGc9rPcMsDUyQ/K4HZ98rSCZGOcyVrmSNNnMcC1zeEHOuhgsZjBgCCsjLZm/HsQyYAdliOtp1b2grHPil9NMc7PbkucWJG3d3pSZmIXrxhphFV1ETXiRscsrBK0Wa8tcQSBc2z3214WhTGNelCiChXHUN1JJCssd1IFCEDummhAJoQgaYKEIHdO6EINcx3p3PhZne2Nrsp743ND2ECzTkuzPbnNxfUtQMMBZmqnSO+y6AtdytfZCFnmtGOkoY753f4XddeT3vcbEBljnFzJe3KhCoaL3udqj5ZUxg52qPllQhRtOjbR2Iy8kD9nLOfjK9kNLnAY+xJAHxds8aSElNNzixOfmy6t9gQSGRtbex0XuttCELok0hMKbUIUoTapBCEE2qYQhBIKYQhBNqwWPmGjRYNq6hn/aMjtHt2lkcI2Hic8HiQhUyK5PGfpOknWpBCFVQ7pIQ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4" name="AutoShape 6" descr="data:image/jpeg;base64,/9j/4AAQSkZJRgABAQAAAQABAAD/2wCEAAkGBxASEBAUDxIVFA8UFBAVFA8UFBAVEA8PFBQYFxUUFRQYHCggGRolHBQUITEhJSorLi4uFx8zODMsNygtLiwBCgoKDg0OFxAQGywcHCQsLCwsMCwsLCwsLCwsLCwsLCwsLCwsLCwsLCwsLCw3LCwsLCwsLCwsLCwsLCwsLCwsLP/AABEIALcBEwMBIgACEQEDEQH/xAAcAAACAgMBAQAAAAAAAAAAAAAAAQIHBQYIBAP/xABaEAABAwIABgoLDAcFBQkAAAABAAIDBBEFBhIhMVEHQVRhcYGRk9HSExQXJXSSlKGxs/AIFRYiMjQ1QlJTtNMjJGJyc8HhVYSio7JDgsLj8TNFY2Rlg6TD4v/EABgBAQADAQAAAAAAAAAAAAAAAAABAgME/8QAIxEBAQACAgICAgMBAAAAAAAAAAECEQMSITFBURMiFDJhBP/aAAwDAQACEQMRAD8AupJNCul8qqpjiY58r2xxtF3SPcGsa3WXHMFrb9kXAw018PEXEcoC1D3QtU9tLRRgkMfNI5w2nGNnxb67F5PIqMAJ0ZzqGlRsdQ90fA+7o+SXqqJ2SsDbuj8WbqrmLsL/ALLvFcn2vJ9h/iu6E2jbpzul4F3azxJuol3TcC7tZ4k/UXMopJfu5PEf0J9pzfdSc3J0Js26XOyfgXdrebqOol3UMC7sHNVPUXNXaM/3MvNydCfvdP8Acy81L0Js26U7qeBN2Dman8tROyrgXdn+TVflrm4YNqPuJual6qkMF1O55uZl6qG3Rx2V8Cbr/wAiq/LSOyzgTdR5iq/LXOXvTVbnn5mbqqQwPV7mn5ibqps26K7rWBN1O8nqvy0d1vAm6XeT1XUXO3vLV7lqOYm6qfvHWblqOYn6qG3Q/dcwLul/k9V1Eu67gXdD/J6nqLnsYCrdyVPk8/VR7wV246nyefqobdCd17Au6H+T1HVS7r+Bfv5PJ6jqrn34PV246ryeo6qfwdr9xVXk1R1UNugO7BgX76TmJ+qjuxYG+9l5iboVADFvCG4qryao6qkMWMI7iqvJ5+qoNr87seBvvZeYl6Eu7Lgf7ybmJehUN8FMI7hquYm6qkMUsJbhqeYl6ERte3dmwP8Abm5iRLuz4H+1PzD1RnwPwnuGp5mToUvgbhTcNTzT+hNG14d2fBGufmHdKXdowRrn5k9KpEYl4V3DUc05P4E4V3BUc2UNxdvdpwR/5jmf/wBJd2nBOqo5kdZUoMR8LbgqPE/qvhhDFXCFPG6WopJY4W5OVI9oDWlxDRfPtkgcaJ8Oi8WtkjBtdMIYJHNmdctjlYWGSwuQ05wTbPa98x1LblyJinKW4QoC02IqqTOP4zAfMuu1AEIQgEIQg+CEwhXSqD3RQ/QYP/iz/wChq0PYf+mKbfbUD/Jet/8AdED9XoP403q1X+xCe/NH/ePUSJ8xWujmxqakha7ULOnnTQoCzozpoQRzozqSEEc6SmkpEUKSE2Ip2TTQRARZSSRJWRZNOyCNk7J2RZQFZFlKyEEbJ2TshAlpWzL9DVX71L+IjW7LStmUd5av96l/ERqL6FB4sfPqHwqk9cxdfLkHFj59Q+FUnrmLr5ZLhCEKAIQhB8kkIV0ql90OP1Wh/jyeqKrrYkPfqh4aj8PKrH90QP1Oi8If6pyrbYpPfmh/em/DypPaK6ZQo24UwOHlK0UMJqFtGnRrKeT7XKCSFBwCeSNQQSSuolosc2vaUkBlDWllDWEHoTQLKGtFwgbfttIPR6UBcewKeUPYFCQ0DiQGUEwkE2oHZCEKAIQhAITQgSEJoEtL2ZPoWr/epfxMS3VaXsyDvLV8NN+JiSigMWPn1F4VSeuYuv1x/i189ovCqX1zF2AslwhCFAEIQg+SEIVkqp90MP1Kj8JPqXqstiv6Yof3pvw8qs/3Qw/UaTwr/wCmRVhsVnvzQfvy+okT5RXTAUgoA7x8ylxedaqA7SaieLSE+PzIGgItv+hJozf1KBpAosENCBEj0elO/tYpu9uVCCI4PQm7o9Kft6UHo9KAF0mjNybSkog5kABv+hNoSB9uNSZ0oGkmhQkk0IRAQhCAQhJA1pmzF9C1nDTfiI1ua03Zh+haz+7/AIiNBz5i389ovCaX1zF2CuPsW/ntF4TS+uYuwVlVwhCFAEIQg+SEJqwqv3QvzCk8LHqJVVuxce/FB/Ef6mRWp7oYd76XwtvqJlVGxj9MUH8V3q3oV06NtNLb4vb0oDgtlDdtppX4fbhSboCgSQOlJAGn22t5A0gR6fSiwTCBOOY8ad0FCAsboI/l6UIJQGSEN0DgRdA0IAdPpTb0pAfz9KbelA0IQoSEIQiAhCEAkhCAWnbL/wBC1n93/ERrcVp2y8O81Z/7Hr40Q57xc+e0fhNL65i7CXHuLvzyj8JpfXNXYSyaBCEKAIQhB8lIJBNWFXe6F+jqbwxnqJ1Uuxp9L4P/AI3/AAOVt+6G+jabwyP1E6qLY2PffB/8cf6XIOn7DN7e2hSUT/NSWygQ3pRcJA6VAkj+iWdFvQgZKQPtxJqJcBp3kDQ0KDpbZ9pYWsw61hsdIGi9lOvtXLKYzdZ2wumVp2EMYDbKY4hv9Rpssc3GmVhzPNtvKtxnOs7nJWP8ifE3FhhRBzLSYsa5T8YFrv2MnktvqVVj2IskSRi7gDmzFvCDx+Zb8XFeWbw8r48uOU3G6Dp9KYNhnWsjD+YOc4AHPtba8dfjHmsHecJ+OtW2PrGheZ+FG7S0KoxjI0nPqv6QvD8JgSADf286mY4q5ZdZtYj8PxtIDzqvYHNvrJU1SyQXjcHDeP8AJVFVUT5bPY4tJ0F3yL8OkefgWNp8PzQPyXkte0kWuRn3t7fXLzZZ8eX9fC3HlhyT9b5Xqkq8wDjy9z2sfZ+UWgD65JNgBZWGnHyzk9Js1dUIQhaIC0/Zc+hq3gh9fGtxIWn7LQ7zVvBD6+NBzxi988o/Cab1zV2GuPMXx+uUnhFN61q7DWS4QhCgCEIQQQhNSKx90G3vXBvVkXqZh/NU5sdnvtg7whnoKub3QA71R+FQ+rlVL7Hx764O8Ji9KkdSEac6YHsUIb/RbKGEdCLpX0KBJfKedrPlHXwpzPyWucdoE+xWl4Wwt8Y3Oe9tKvjjtDYp8MgaLcelVphjGeZ082U+xa9wDdGS1psABtZgF9qzDdiM/t/1WEro6aaTLf8AL27OIy7aMoDSurg5cOK22bbcOcwv7Taw4sMyOiaHO+MQLnXdaphOnnc49jewC+e+WLg3N8wO/n3lGCdpF8uxGYZznvtbyy2DaYSOs2OSQC4zNeWmzrC9823r1rDKTJhljMvbAwurcvJjiL9ovBGRo23FZbCWLsPY73eyS13BpLmB9s5zjbvrt6Vt1BgaXNlhrG7bQASfFNhmzbayMuBoSBlAkt37Am1tCy6YRTj4sMLbpVuDIKaFznVT5Xtt8VrS1pDjcAkaDm3+hbZg/E/BtZHHO3srmEWDS8ixbdpaQ3Ub/wDRZTCeJNFKLZLoxcZTYjYO4trhFtKzOC6CKnhZDAwMiYLNbck6bkknOSSSSTfOVXDth/W6jezj6/rNVV2OGA6+AkxsdJTBp/SsLSGMG09t7jkssZgilnkpn1DQTTsIaX3FsskA22yBlDPozq6aqdsbHvf8hjXOOvJaCTbkVVVlQ4veYS4wvJIjfZuSCb5GS0lthvKeTnuOLq4c7nx3js8PvguSlZZ01O2Z2n9JI0MBvtNyTfjXsqcNsfmipqMAZrOjDjxEFtlii94+o3gSfMwiz4rb4AIXDefO/LX8HH9DCdSxzgTC9rQf+zjmOQb2vcluVtbR41s+D8cKScBlZA1oADQcgSRhtrWIcMpvnWmSNH1crgz2Xjkivw+dWnPnfbO/8+E9TS48EYMoG2lpIqcXzCWJkXJlNGZZRzgASSAACSTmAA0klUlgbC09JJ2SE2JFnMcLskGpwB2to6RxlWBgLHOmq/0NQ0RSPBbkuN4ZQ4WLQ7aJvoOvMSt8OSVz58Vnl9MLY7wRktgHZXZvj3tFfh0u4s2+tXr8aKmouOzBjNBZGMkHhPyjy2W2Q4hYPa7KMb3amvllLRvWBF+O6w+PWKlMIGGCSCjDS4m7Ggyk2z5Q+O4i2i5uq5Y53500wz45fEayySX6srgBqc4egrz19RM8ZMkkj2/ZdI5zeQ5l6MEUmDBGWyV85l2n9hf2MH93JuRxheeplaC5oOWAbNkAc0PG0cl2ccC58plj8umZY5fDENoIhIyQRty2OY8GxHxmODgTkkXzgKzMGbJgzCqgtrfEbjxHdJVfOcgEFJnYrlx432u3B2NNDPbsc7Mo/Ucch/iusSsuDqXPhp7r7QVk8WaGaSMamSPa3kBsrzl+2V4Pqr9umqPZjThFoAFU+w15BPKRdCn8uKv4cl3JhJMLVirbZ/HelvhMH+l4VJYhHvpg7wqDzvAV37Po70f3mn/4lRuI5thPB/hVN61qmFdVBAGlDU7Z+JbKABB2uFBScoEKiEPY5rtDgQVpeE8S5pX37Oxjb57Nc423m5trf2lu+T7aEiMx4CrS2IatgzEGiizyB07/ALUp+LxRtsLcN1sQooQ0NEbMj7AYwN0arL0JFQPjHRQtN2xsadYYwegL7DNwISyUDJQlfUjJKAvbo209PtnSHIg73KgLcY31hpcVqFxJ7AAf2HSxt8VrgPMsxw8qbksl9pmVnqtekxMoyDbsjT9oSyEjgDiRygrFV+KT42kwSOlI/wBi8NDyNbXCwJ3rDhW6Z+Lzp2CplxYX4Xx5s8flVFmuuCC14Ni1wIc06iDnC+ElILqxcP4uxVIvcsnAs2UZzbaDx9ZvDnG0tBwpQ1VKf1iMmMf7Zl3REay76v8AvWXJnw3H15dmHNjk8z6LUvBVUJAzW4Fk4q0O0KUwB0rHdjbrKhgfGuspnC7zKy1jFK5zhb9k6Wnzby1utlmlkc+R5kkec7nHOd7ObAZ8w0BZmanBXilplpOW+qyvHJ5e7BuJWEZoxI2OMNOcB00eUR/uEjlI4liMKQVNK7JqIXxnQMsHId+68Xa7iJXroq6endlQSOYd7QRqI0Ebyy2HscZquhnppmNDpGtAnbduSWuDrlvFtWWsuF/xle8rU24R1r6DCrGZ3LBUmDagTQh/x4jLEHWIzxl4yr7ei66RocSMFRuD46OEm92ucOyWO0W5ZNuJOkqLy2e1Mw4Wa5ocGnJ+1Y5PLoUjMCuhTE0tyS0ZNrZNhk21WWqYZ2PaGe7o2mCQ/WizMvvxH4vJY76reL6Jz/apAELbZtjWuDiGSQOZtOL5GEjfbkG3KUKnS/TT8uK27JoQuhyK62eh3oPhFP8A6iufsBVwp6qmmcC5sM0MpaLZTmxvDiBfbsF0rss4EmrMFTx07cuZropGxj5T+xvBc1us5OVYbZzLmKWlkaSHMc1w0tc1wcDvgi4Ui6+7hSbjn8aHpSOzhS7jn8eEfzVJ9gf9l3ilMU0n2HeK7oVu1RpdXdxpdqim5yFROzlT7im52LoVMCjk+7f4j+hPtKX7uTxH9CdjUXJ3c4Nwy89H1VA7OcO4JOfj6ip7tCb7mXm5OhP3vn+5l5qToTtUaW93co9wP8ob+Wl3c2bWD3eUt/KVRjBtR9xLzUvQn711P3E3NS9VO1NLYOzmNrB546ofkqJ2c/8A0/8A+V/yVVQwPVbnn5mbqodgeqGmnntrMM2b/Cnemlqd3M/2ePKv+Sju5u/s8eVH8lVF2B/2HeK7oR2vJ9h/iu6E7U0twbOLj/3eCfCj5v0KXdzd/Z7fKT+UquwfLLE4uETnXFrFr9ekGy8va0n3b/Ef0KO1TqLaOzk/cDfKXflKPdwk2qBnlDvy1VHasn3b/Ef0L6QYOqHuDY4JXuN7NbFI5xtpzAKe9NLT7uMu4WeUO/LUXbOEu4Wc+/qKufg3X7iqvJqjqp/BnCG4qryao6qdqaWJ3cJtwx88/qJd3CfcMXPSdVV58GMIbhqvJqjqp/BjCG4avyao6qdqabBW4+QyPyxg6ONxvfsU8rGknbyMnJB4lkMXsZWT3Y4ZEgvZt75TdYNhc8S1AYrYR3DV+TVHVX0ixWwo1wLaGrDgbgimqLg+Ks8sJk1w5LjVkEr4uA4148FNrexk1VJURZI+M98ErIyNF8oiw2sy9JeuTLG412Y5zKeCfCCvNJTr1tcmSElLGMdAvbg3C9XTkGCZ7QPqXvGeFhuFPISyFaZWK3GVueBNk/OG10Vv/HivYfvRnPxgngVhUFdFOwSQPbJGdDmkEcG8d5c9YVmZFGXv0DQBpc46AFqlPjRWxueaed8AdpbE5zbjavbSd9b4ZWuXkxk9Ot0LlKPHXCoAArqq38V585QtGWnV6EIUJCRaNSaECyRqRZNCAQhCAQhCAQhCAXgw/LkUlS77MMx48g2XvWEx0cRQ1FtLmtb4z2g+YlBS7GpFex1OdR5Eu1najyKumjyWSsvX2udR5EdrnUU0PJkrO4jyZOEKY7Rc9vjRuA85Cxva51FevA4MdTTvtmbLETwB4v5kkF3oQhWZkkmhSgkk0IIuaCCCLgggg5wQdIIVYY5YmvgLpqRpdBnL4hndDrLRts844NFoIUZYzKeVsc7jdxz42YEZlNsl1ZONeIEc5dJRlsM5uTGR+hlPF8h2+M29tqr8JUk9NJ2OojdG/aDh8V41tcMzhvhc2XHY68OWZPYHIyl5YakEb6m6RU00ajjjXZcwjHyYxnH7bs/mFvOsC3TZfaukypZXHbe8/wCIr4w6brrwmo4cru2vRdCihaKOwPfKLWeRyPfGLWeRywF0wU6xbTPe+MWs8hT98I9Z5CsCCpAqesNM574R6zyFHb8es8hWEumCnWGma7fj1nkKO349Z5CsNdO6dYaZjt5m/wAiO32b/IsRdO6dYaZbt9m/yI7fZv8AIsTdO6dYaZXt5m/yLUtkTGltPDG1gJkkfoIzCNoznlLfOspNO1jS5xs0C5O8q1xqrDUOLnaBma37LVFkhp5DjhKdocigcbZdQ5AsA8WXzLlmlsJxrl1DkS+FUmoci17KRlINh+FMmoKL8aH6gsEF66OEEi4QX3gzDscsMUgDrPYx2gZiRcjTrXr98W6nebpVf4s4QyMmNx+Ifk/su1cBW2NK1mMNMp2+3UfN0p9vN1HzdKxoKkCp6w0yHbg1HzJ9tjUfMvCCpAp1hqPZ2yNRT7Y3l5QVIFNQ1Hp7PvLz19NDOwxzxNkjP1XgEX1jUd8KQUgnWGlZYybGz23kwc4uGc9rPcMsDUyQ/K4HZ98rSCZGOcyVrmSNNnMcC1zeEHOuhgsZjBgCCsjLZm/HsQyYAdliOtp1b2grHPil9NMc7PbkucWJG3d3pSZmIXrxhphFV1ETXiRscsrBK0Wa8tcQSBc2z3214WhTGNelCiChXHUN1JJCssd1IFCEDummhAJoQgaYKEIHdO6EINcx3p3PhZne2Nrsp743ND2ECzTkuzPbnNxfUtQMMBZmqnSO+y6AtdytfZCFnmtGOkoY753f4XddeT3vcbEBljnFzJe3KhCoaL3udqj5ZUxg52qPllQhRtOjbR2Iy8kD9nLOfjK9kNLnAY+xJAHxds8aSElNNzixOfmy6t9gQSGRtbex0XuttCELok0hMKbUIUoTapBCEE2qYQhBIKYQhBNqwWPmGjRYNq6hn/aMjtHt2lkcI2Hic8HiQhUyK5PGfpOknWpBCFVQ7pIQ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6" name="AutoShape 8" descr="data:image/jpeg;base64,/9j/4AAQSkZJRgABAQAAAQABAAD/2wCEAAkGBxASEBAUDxIVFA8UFBAVFA8UFBAVEA8PFBQYFxUUFRQYHCggGRolHBQUITEhJSorLi4uFx8zODMsNygtLiwBCgoKDg0OFxAQGywcHCQsLCwsMCwsLCwsLCwsLCwsLCwsLCwsLCwsLCwsLCw3LCwsLCwsLCwsLCwsLCwsLCwsLP/AABEIALcBEwMBIgACEQEDEQH/xAAcAAACAgMBAQAAAAAAAAAAAAAAAQIHBQYIBAP/xABaEAABAwIABgoLDAcFBQkAAAABAAIDBBEFBhIhMVEHQVRhcYGRk9HSExQXJXSSlKGxs/AIFRYiMjQ1QlJTtNMjJGJyc8HhVYSio7JDgsLj8TNFY2Rlg6TD4v/EABgBAQADAQAAAAAAAAAAAAAAAAABAgME/8QAIxEBAQACAgICAgMBAAAAAAAAAAECEQMSITFBURMiFDJhBP/aAAwDAQACEQMRAD8AupJNCul8qqpjiY58r2xxtF3SPcGsa3WXHMFrb9kXAw018PEXEcoC1D3QtU9tLRRgkMfNI5w2nGNnxb67F5PIqMAJ0ZzqGlRsdQ90fA+7o+SXqqJ2SsDbuj8WbqrmLsL/ALLvFcn2vJ9h/iu6E2jbpzul4F3azxJuol3TcC7tZ4k/UXMopJfu5PEf0J9pzfdSc3J0Js26XOyfgXdrebqOol3UMC7sHNVPUXNXaM/3MvNydCfvdP8Acy81L0Js26U7qeBN2Dman8tROyrgXdn+TVflrm4YNqPuJual6qkMF1O55uZl6qG3Rx2V8Cbr/wAiq/LSOyzgTdR5iq/LXOXvTVbnn5mbqqQwPV7mn5ibqps26K7rWBN1O8nqvy0d1vAm6XeT1XUXO3vLV7lqOYm6qfvHWblqOYn6qG3Q/dcwLul/k9V1Eu67gXdD/J6nqLnsYCrdyVPk8/VR7wV246nyefqobdCd17Au6H+T1HVS7r+Bfv5PJ6jqrn34PV246ryeo6qfwdr9xVXk1R1UNugO7BgX76TmJ+qjuxYG+9l5iboVADFvCG4qryao6qkMWMI7iqvJ5+qoNr87seBvvZeYl6Eu7Lgf7ybmJehUN8FMI7hquYm6qkMUsJbhqeYl6ERte3dmwP8Abm5iRLuz4H+1PzD1RnwPwnuGp5mToUvgbhTcNTzT+hNG14d2fBGufmHdKXdowRrn5k9KpEYl4V3DUc05P4E4V3BUc2UNxdvdpwR/5jmf/wBJd2nBOqo5kdZUoMR8LbgqPE/qvhhDFXCFPG6WopJY4W5OVI9oDWlxDRfPtkgcaJ8Oi8WtkjBtdMIYJHNmdctjlYWGSwuQ05wTbPa98x1LblyJinKW4QoC02IqqTOP4zAfMuu1AEIQgEIQg+CEwhXSqD3RQ/QYP/iz/wChq0PYf+mKbfbUD/Jet/8AdED9XoP403q1X+xCe/NH/ePUSJ8xWujmxqakha7ULOnnTQoCzozpoQRzozqSEEc6SmkpEUKSE2Ip2TTQRARZSSRJWRZNOyCNk7J2RZQFZFlKyEEbJ2TshAlpWzL9DVX71L+IjW7LStmUd5av96l/ERqL6FB4sfPqHwqk9cxdfLkHFj59Q+FUnrmLr5ZLhCEKAIQhB8kkIV0ql90OP1Wh/jyeqKrrYkPfqh4aj8PKrH90QP1Oi8If6pyrbYpPfmh/em/DypPaK6ZQo24UwOHlK0UMJqFtGnRrKeT7XKCSFBwCeSNQQSSuolosc2vaUkBlDWllDWEHoTQLKGtFwgbfttIPR6UBcewKeUPYFCQ0DiQGUEwkE2oHZCEKAIQhAITQgSEJoEtL2ZPoWr/epfxMS3VaXsyDvLV8NN+JiSigMWPn1F4VSeuYuv1x/i189ovCqX1zF2AslwhCFAEIQg+SEIVkqp90MP1Kj8JPqXqstiv6Yof3pvw8qs/3Qw/UaTwr/wCmRVhsVnvzQfvy+okT5RXTAUgoA7x8ylxedaqA7SaieLSE+PzIGgItv+hJozf1KBpAosENCBEj0elO/tYpu9uVCCI4PQm7o9Kft6UHo9KAF0mjNybSkog5kABv+hNoSB9uNSZ0oGkmhQkk0IRAQhCAQhJA1pmzF9C1nDTfiI1ua03Zh+haz+7/AIiNBz5i389ovCaX1zF2CuPsW/ntF4TS+uYuwVlVwhCFAEIQg+SEJqwqv3QvzCk8LHqJVVuxce/FB/Ef6mRWp7oYd76XwtvqJlVGxj9MUH8V3q3oV06NtNLb4vb0oDgtlDdtppX4fbhSboCgSQOlJAGn22t5A0gR6fSiwTCBOOY8ad0FCAsboI/l6UIJQGSEN0DgRdA0IAdPpTb0pAfz9KbelA0IQoSEIQiAhCEAkhCAWnbL/wBC1n93/ERrcVp2y8O81Z/7Hr40Q57xc+e0fhNL65i7CXHuLvzyj8JpfXNXYSyaBCEKAIQhB8lIJBNWFXe6F+jqbwxnqJ1Uuxp9L4P/AI3/AAOVt+6G+jabwyP1E6qLY2PffB/8cf6XIOn7DN7e2hSUT/NSWygQ3pRcJA6VAkj+iWdFvQgZKQPtxJqJcBp3kDQ0KDpbZ9pYWsw61hsdIGi9lOvtXLKYzdZ2wumVp2EMYDbKY4hv9Rpssc3GmVhzPNtvKtxnOs7nJWP8ifE3FhhRBzLSYsa5T8YFrv2MnktvqVVj2IskSRi7gDmzFvCDx+Zb8XFeWbw8r48uOU3G6Dp9KYNhnWsjD+YOc4AHPtba8dfjHmsHecJ+OtW2PrGheZ+FG7S0KoxjI0nPqv6QvD8JgSADf286mY4q5ZdZtYj8PxtIDzqvYHNvrJU1SyQXjcHDeP8AJVFVUT5bPY4tJ0F3yL8OkefgWNp8PzQPyXkte0kWuRn3t7fXLzZZ8eX9fC3HlhyT9b5Xqkq8wDjy9z2sfZ+UWgD65JNgBZWGnHyzk9Js1dUIQhaIC0/Zc+hq3gh9fGtxIWn7LQ7zVvBD6+NBzxi988o/Cab1zV2GuPMXx+uUnhFN61q7DWS4QhCgCEIQQQhNSKx90G3vXBvVkXqZh/NU5sdnvtg7whnoKub3QA71R+FQ+rlVL7Hx764O8Ji9KkdSEac6YHsUIb/RbKGEdCLpX0KBJfKedrPlHXwpzPyWucdoE+xWl4Wwt8Y3Oe9tKvjjtDYp8MgaLcelVphjGeZ082U+xa9wDdGS1psABtZgF9qzDdiM/t/1WEro6aaTLf8AL27OIy7aMoDSurg5cOK22bbcOcwv7Taw4sMyOiaHO+MQLnXdaphOnnc49jewC+e+WLg3N8wO/n3lGCdpF8uxGYZznvtbyy2DaYSOs2OSQC4zNeWmzrC9823r1rDKTJhljMvbAwurcvJjiL9ovBGRo23FZbCWLsPY73eyS13BpLmB9s5zjbvrt6Vt1BgaXNlhrG7bQASfFNhmzbayMuBoSBlAkt37Am1tCy6YRTj4sMLbpVuDIKaFznVT5Xtt8VrS1pDjcAkaDm3+hbZg/E/BtZHHO3srmEWDS8ixbdpaQ3Ub/wDRZTCeJNFKLZLoxcZTYjYO4trhFtKzOC6CKnhZDAwMiYLNbck6bkknOSSSSTfOVXDth/W6jezj6/rNVV2OGA6+AkxsdJTBp/SsLSGMG09t7jkssZgilnkpn1DQTTsIaX3FsskA22yBlDPozq6aqdsbHvf8hjXOOvJaCTbkVVVlQ4veYS4wvJIjfZuSCb5GS0lthvKeTnuOLq4c7nx3js8PvguSlZZ01O2Z2n9JI0MBvtNyTfjXsqcNsfmipqMAZrOjDjxEFtlii94+o3gSfMwiz4rb4AIXDefO/LX8HH9DCdSxzgTC9rQf+zjmOQb2vcluVtbR41s+D8cKScBlZA1oADQcgSRhtrWIcMpvnWmSNH1crgz2Xjkivw+dWnPnfbO/8+E9TS48EYMoG2lpIqcXzCWJkXJlNGZZRzgASSAACSTmAA0klUlgbC09JJ2SE2JFnMcLskGpwB2to6RxlWBgLHOmq/0NQ0RSPBbkuN4ZQ4WLQ7aJvoOvMSt8OSVz58Vnl9MLY7wRktgHZXZvj3tFfh0u4s2+tXr8aKmouOzBjNBZGMkHhPyjy2W2Q4hYPa7KMb3amvllLRvWBF+O6w+PWKlMIGGCSCjDS4m7Ggyk2z5Q+O4i2i5uq5Y53500wz45fEayySX6srgBqc4egrz19RM8ZMkkj2/ZdI5zeQ5l6MEUmDBGWyV85l2n9hf2MH93JuRxheeplaC5oOWAbNkAc0PG0cl2ccC58plj8umZY5fDENoIhIyQRty2OY8GxHxmODgTkkXzgKzMGbJgzCqgtrfEbjxHdJVfOcgEFJnYrlx432u3B2NNDPbsc7Mo/Ucch/iusSsuDqXPhp7r7QVk8WaGaSMamSPa3kBsrzl+2V4Pqr9umqPZjThFoAFU+w15BPKRdCn8uKv4cl3JhJMLVirbZ/HelvhMH+l4VJYhHvpg7wqDzvAV37Po70f3mn/4lRuI5thPB/hVN61qmFdVBAGlDU7Z+JbKABB2uFBScoEKiEPY5rtDgQVpeE8S5pX37Oxjb57Nc423m5trf2lu+T7aEiMx4CrS2IatgzEGiizyB07/ALUp+LxRtsLcN1sQooQ0NEbMj7AYwN0arL0JFQPjHRQtN2xsadYYwegL7DNwISyUDJQlfUjJKAvbo209PtnSHIg73KgLcY31hpcVqFxJ7AAf2HSxt8VrgPMsxw8qbksl9pmVnqtekxMoyDbsjT9oSyEjgDiRygrFV+KT42kwSOlI/wBi8NDyNbXCwJ3rDhW6Z+Lzp2CplxYX4Xx5s8flVFmuuCC14Ni1wIc06iDnC+ElILqxcP4uxVIvcsnAs2UZzbaDx9ZvDnG0tBwpQ1VKf1iMmMf7Zl3REay76v8AvWXJnw3H15dmHNjk8z6LUvBVUJAzW4Fk4q0O0KUwB0rHdjbrKhgfGuspnC7zKy1jFK5zhb9k6Wnzby1utlmlkc+R5kkec7nHOd7ObAZ8w0BZmanBXilplpOW+qyvHJ5e7BuJWEZoxI2OMNOcB00eUR/uEjlI4liMKQVNK7JqIXxnQMsHId+68Xa7iJXroq6endlQSOYd7QRqI0Ebyy2HscZquhnppmNDpGtAnbduSWuDrlvFtWWsuF/xle8rU24R1r6DCrGZ3LBUmDagTQh/x4jLEHWIzxl4yr7ei66RocSMFRuD46OEm92ucOyWO0W5ZNuJOkqLy2e1Mw4Wa5ocGnJ+1Y5PLoUjMCuhTE0tyS0ZNrZNhk21WWqYZ2PaGe7o2mCQ/WizMvvxH4vJY76reL6Jz/apAELbZtjWuDiGSQOZtOL5GEjfbkG3KUKnS/TT8uK27JoQuhyK62eh3oPhFP8A6iufsBVwp6qmmcC5sM0MpaLZTmxvDiBfbsF0rss4EmrMFTx07cuZropGxj5T+xvBc1us5OVYbZzLmKWlkaSHMc1w0tc1wcDvgi4Ui6+7hSbjn8aHpSOzhS7jn8eEfzVJ9gf9l3ilMU0n2HeK7oVu1RpdXdxpdqim5yFROzlT7im52LoVMCjk+7f4j+hPtKX7uTxH9CdjUXJ3c4Nwy89H1VA7OcO4JOfj6ip7tCb7mXm5OhP3vn+5l5qToTtUaW93co9wP8ob+Wl3c2bWD3eUt/KVRjBtR9xLzUvQn711P3E3NS9VO1NLYOzmNrB546ofkqJ2c/8A0/8A+V/yVVQwPVbnn5mbqodgeqGmnntrMM2b/Cnemlqd3M/2ePKv+Sju5u/s8eVH8lVF2B/2HeK7oR2vJ9h/iu6E7U0twbOLj/3eCfCj5v0KXdzd/Z7fKT+UquwfLLE4uETnXFrFr9ekGy8va0n3b/Ef0KO1TqLaOzk/cDfKXflKPdwk2qBnlDvy1VHasn3b/Ef0L6QYOqHuDY4JXuN7NbFI5xtpzAKe9NLT7uMu4WeUO/LUXbOEu4Wc+/qKufg3X7iqvJqjqp/BnCG4qryao6qdqaWJ3cJtwx88/qJd3CfcMXPSdVV58GMIbhqvJqjqp/BjCG4avyao6qdqabBW4+QyPyxg6ONxvfsU8rGknbyMnJB4lkMXsZWT3Y4ZEgvZt75TdYNhc8S1AYrYR3DV+TVHVX0ixWwo1wLaGrDgbgimqLg+Ks8sJk1w5LjVkEr4uA4148FNrexk1VJURZI+M98ErIyNF8oiw2sy9JeuTLG412Y5zKeCfCCvNJTr1tcmSElLGMdAvbg3C9XTkGCZ7QPqXvGeFhuFPISyFaZWK3GVueBNk/OG10Vv/HivYfvRnPxgngVhUFdFOwSQPbJGdDmkEcG8d5c9YVmZFGXv0DQBpc46AFqlPjRWxueaed8AdpbE5zbjavbSd9b4ZWuXkxk9Ot0LlKPHXCoAArqq38V585QtGWnV6EIUJCRaNSaECyRqRZNCAQhCAQhCAQhCAXgw/LkUlS77MMx48g2XvWEx0cRQ1FtLmtb4z2g+YlBS7GpFex1OdR5Eu1najyKumjyWSsvX2udR5EdrnUU0PJkrO4jyZOEKY7Rc9vjRuA85Cxva51FevA4MdTTvtmbLETwB4v5kkF3oQhWZkkmhSgkk0IIuaCCCLgggg5wQdIIVYY5YmvgLpqRpdBnL4hndDrLRts844NFoIUZYzKeVsc7jdxz42YEZlNsl1ZONeIEc5dJRlsM5uTGR+hlPF8h2+M29tqr8JUk9NJ2OojdG/aDh8V41tcMzhvhc2XHY68OWZPYHIyl5YakEb6m6RU00ajjjXZcwjHyYxnH7bs/mFvOsC3TZfaukypZXHbe8/wCIr4w6brrwmo4cru2vRdCihaKOwPfKLWeRyPfGLWeRywF0wU6xbTPe+MWs8hT98I9Z5CsCCpAqesNM574R6zyFHb8es8hWEumCnWGma7fj1nkKO349Z5CsNdO6dYaZjt5m/wAiO32b/IsRdO6dYaZbt9m/yI7fZv8AIsTdO6dYaZXt5m/yLUtkTGltPDG1gJkkfoIzCNoznlLfOspNO1jS5xs0C5O8q1xqrDUOLnaBma37LVFkhp5DjhKdocigcbZdQ5AsA8WXzLlmlsJxrl1DkS+FUmoci17KRlINh+FMmoKL8aH6gsEF66OEEi4QX3gzDscsMUgDrPYx2gZiRcjTrXr98W6nebpVf4s4QyMmNx+Ifk/su1cBW2NK1mMNMp2+3UfN0p9vN1HzdKxoKkCp6w0yHbg1HzJ9tjUfMvCCpAp1hqPZ2yNRT7Y3l5QVIFNQ1Hp7PvLz19NDOwxzxNkjP1XgEX1jUd8KQUgnWGlZYybGz23kwc4uGc9rPcMsDUyQ/K4HZ98rSCZGOcyVrmSNNnMcC1zeEHOuhgsZjBgCCsjLZm/HsQyYAdliOtp1b2grHPil9NMc7PbkucWJG3d3pSZmIXrxhphFV1ETXiRscsrBK0Wa8tcQSBc2z3214WhTGNelCiChXHUN1JJCssd1IFCEDummhAJoQgaYKEIHdO6EINcx3p3PhZne2Nrsp743ND2ECzTkuzPbnNxfUtQMMBZmqnSO+y6AtdytfZCFnmtGOkoY753f4XddeT3vcbEBljnFzJe3KhCoaL3udqj5ZUxg52qPllQhRtOjbR2Iy8kD9nLOfjK9kNLnAY+xJAHxds8aSElNNzixOfmy6t9gQSGRtbex0XuttCELok0hMKbUIUoTapBCEE2qYQhBIKYQhBNqwWPmGjRYNq6hn/aMjtHt2lkcI2Hic8HiQhUyK5PGfpOknWpBCFVQ7pIQ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8" name="AutoShape 10" descr="data:image/jpeg;base64,/9j/4AAQSkZJRgABAQAAAQABAAD/2wCEAAkGBxASEBAUDxIVFA8UFBAVFA8UFBAVEA8PFBQYFxUUFRQYHCggGRolHBQUITEhJSorLi4uFx8zODMsNygtLiwBCgoKDg0OFxAQGywcHCQsLCwsMCwsLCwsLCwsLCwsLCwsLCwsLCwsLCwsLCw3LCwsLCwsLCwsLCwsLCwsLCwsLP/AABEIALcBEwMBIgACEQEDEQH/xAAcAAACAgMBAQAAAAAAAAAAAAAAAQIHBQYIBAP/xABaEAABAwIABgoLDAcFBQkAAAABAAIDBBEFBhIhMVEHQVRhcYGRk9HSExQXJXSSlKGxs/AIFRYiMjQ1QlJTtNMjJGJyc8HhVYSio7JDgsLj8TNFY2Rlg6TD4v/EABgBAQADAQAAAAAAAAAAAAAAAAABAgME/8QAIxEBAQACAgICAgMBAAAAAAAAAAECEQMSITFBURMiFDJhBP/aAAwDAQACEQMRAD8AupJNCul8qqpjiY58r2xxtF3SPcGsa3WXHMFrb9kXAw018PEXEcoC1D3QtU9tLRRgkMfNI5w2nGNnxb67F5PIqMAJ0ZzqGlRsdQ90fA+7o+SXqqJ2SsDbuj8WbqrmLsL/ALLvFcn2vJ9h/iu6E2jbpzul4F3azxJuol3TcC7tZ4k/UXMopJfu5PEf0J9pzfdSc3J0Js26XOyfgXdrebqOol3UMC7sHNVPUXNXaM/3MvNydCfvdP8Acy81L0Js26U7qeBN2Dman8tROyrgXdn+TVflrm4YNqPuJual6qkMF1O55uZl6qG3Rx2V8Cbr/wAiq/LSOyzgTdR5iq/LXOXvTVbnn5mbqqQwPV7mn5ibqps26K7rWBN1O8nqvy0d1vAm6XeT1XUXO3vLV7lqOYm6qfvHWblqOYn6qG3Q/dcwLul/k9V1Eu67gXdD/J6nqLnsYCrdyVPk8/VR7wV246nyefqobdCd17Au6H+T1HVS7r+Bfv5PJ6jqrn34PV246ryeo6qfwdr9xVXk1R1UNugO7BgX76TmJ+qjuxYG+9l5iboVADFvCG4qryao6qkMWMI7iqvJ5+qoNr87seBvvZeYl6Eu7Lgf7ybmJehUN8FMI7hquYm6qkMUsJbhqeYl6ERte3dmwP8Abm5iRLuz4H+1PzD1RnwPwnuGp5mToUvgbhTcNTzT+hNG14d2fBGufmHdKXdowRrn5k9KpEYl4V3DUc05P4E4V3BUc2UNxdvdpwR/5jmf/wBJd2nBOqo5kdZUoMR8LbgqPE/qvhhDFXCFPG6WopJY4W5OVI9oDWlxDRfPtkgcaJ8Oi8WtkjBtdMIYJHNmdctjlYWGSwuQ05wTbPa98x1LblyJinKW4QoC02IqqTOP4zAfMuu1AEIQgEIQg+CEwhXSqD3RQ/QYP/iz/wChq0PYf+mKbfbUD/Jet/8AdED9XoP403q1X+xCe/NH/ePUSJ8xWujmxqakha7ULOnnTQoCzozpoQRzozqSEEc6SmkpEUKSE2Ip2TTQRARZSSRJWRZNOyCNk7J2RZQFZFlKyEEbJ2TshAlpWzL9DVX71L+IjW7LStmUd5av96l/ERqL6FB4sfPqHwqk9cxdfLkHFj59Q+FUnrmLr5ZLhCEKAIQhB8kkIV0ql90OP1Wh/jyeqKrrYkPfqh4aj8PKrH90QP1Oi8If6pyrbYpPfmh/em/DypPaK6ZQo24UwOHlK0UMJqFtGnRrKeT7XKCSFBwCeSNQQSSuolosc2vaUkBlDWllDWEHoTQLKGtFwgbfttIPR6UBcewKeUPYFCQ0DiQGUEwkE2oHZCEKAIQhAITQgSEJoEtL2ZPoWr/epfxMS3VaXsyDvLV8NN+JiSigMWPn1F4VSeuYuv1x/i189ovCqX1zF2AslwhCFAEIQg+SEIVkqp90MP1Kj8JPqXqstiv6Yof3pvw8qs/3Qw/UaTwr/wCmRVhsVnvzQfvy+okT5RXTAUgoA7x8ylxedaqA7SaieLSE+PzIGgItv+hJozf1KBpAosENCBEj0elO/tYpu9uVCCI4PQm7o9Kft6UHo9KAF0mjNybSkog5kABv+hNoSB9uNSZ0oGkmhQkk0IRAQhCAQhJA1pmzF9C1nDTfiI1ua03Zh+haz+7/AIiNBz5i389ovCaX1zF2CuPsW/ntF4TS+uYuwVlVwhCFAEIQg+SEJqwqv3QvzCk8LHqJVVuxce/FB/Ef6mRWp7oYd76XwtvqJlVGxj9MUH8V3q3oV06NtNLb4vb0oDgtlDdtppX4fbhSboCgSQOlJAGn22t5A0gR6fSiwTCBOOY8ad0FCAsboI/l6UIJQGSEN0DgRdA0IAdPpTb0pAfz9KbelA0IQoSEIQiAhCEAkhCAWnbL/wBC1n93/ERrcVp2y8O81Z/7Hr40Q57xc+e0fhNL65i7CXHuLvzyj8JpfXNXYSyaBCEKAIQhB8lIJBNWFXe6F+jqbwxnqJ1Uuxp9L4P/AI3/AAOVt+6G+jabwyP1E6qLY2PffB/8cf6XIOn7DN7e2hSUT/NSWygQ3pRcJA6VAkj+iWdFvQgZKQPtxJqJcBp3kDQ0KDpbZ9pYWsw61hsdIGi9lOvtXLKYzdZ2wumVp2EMYDbKY4hv9Rpssc3GmVhzPNtvKtxnOs7nJWP8ifE3FhhRBzLSYsa5T8YFrv2MnktvqVVj2IskSRi7gDmzFvCDx+Zb8XFeWbw8r48uOU3G6Dp9KYNhnWsjD+YOc4AHPtba8dfjHmsHecJ+OtW2PrGheZ+FG7S0KoxjI0nPqv6QvD8JgSADf286mY4q5ZdZtYj8PxtIDzqvYHNvrJU1SyQXjcHDeP8AJVFVUT5bPY4tJ0F3yL8OkefgWNp8PzQPyXkte0kWuRn3t7fXLzZZ8eX9fC3HlhyT9b5Xqkq8wDjy9z2sfZ+UWgD65JNgBZWGnHyzk9Js1dUIQhaIC0/Zc+hq3gh9fGtxIWn7LQ7zVvBD6+NBzxi988o/Cab1zV2GuPMXx+uUnhFN61q7DWS4QhCgCEIQQQhNSKx90G3vXBvVkXqZh/NU5sdnvtg7whnoKub3QA71R+FQ+rlVL7Hx764O8Ji9KkdSEac6YHsUIb/RbKGEdCLpX0KBJfKedrPlHXwpzPyWucdoE+xWl4Wwt8Y3Oe9tKvjjtDYp8MgaLcelVphjGeZ082U+xa9wDdGS1psABtZgF9qzDdiM/t/1WEro6aaTLf8AL27OIy7aMoDSurg5cOK22bbcOcwv7Taw4sMyOiaHO+MQLnXdaphOnnc49jewC+e+WLg3N8wO/n3lGCdpF8uxGYZznvtbyy2DaYSOs2OSQC4zNeWmzrC9823r1rDKTJhljMvbAwurcvJjiL9ovBGRo23FZbCWLsPY73eyS13BpLmB9s5zjbvrt6Vt1BgaXNlhrG7bQASfFNhmzbayMuBoSBlAkt37Am1tCy6YRTj4sMLbpVuDIKaFznVT5Xtt8VrS1pDjcAkaDm3+hbZg/E/BtZHHO3srmEWDS8ixbdpaQ3Ub/wDRZTCeJNFKLZLoxcZTYjYO4trhFtKzOC6CKnhZDAwMiYLNbck6bkknOSSSSTfOVXDth/W6jezj6/rNVV2OGA6+AkxsdJTBp/SsLSGMG09t7jkssZgilnkpn1DQTTsIaX3FsskA22yBlDPozq6aqdsbHvf8hjXOOvJaCTbkVVVlQ4veYS4wvJIjfZuSCb5GS0lthvKeTnuOLq4c7nx3js8PvguSlZZ01O2Z2n9JI0MBvtNyTfjXsqcNsfmipqMAZrOjDjxEFtlii94+o3gSfMwiz4rb4AIXDefO/LX8HH9DCdSxzgTC9rQf+zjmOQb2vcluVtbR41s+D8cKScBlZA1oADQcgSRhtrWIcMpvnWmSNH1crgz2Xjkivw+dWnPnfbO/8+E9TS48EYMoG2lpIqcXzCWJkXJlNGZZRzgASSAACSTmAA0klUlgbC09JJ2SE2JFnMcLskGpwB2to6RxlWBgLHOmq/0NQ0RSPBbkuN4ZQ4WLQ7aJvoOvMSt8OSVz58Vnl9MLY7wRktgHZXZvj3tFfh0u4s2+tXr8aKmouOzBjNBZGMkHhPyjy2W2Q4hYPa7KMb3amvllLRvWBF+O6w+PWKlMIGGCSCjDS4m7Ggyk2z5Q+O4i2i5uq5Y53500wz45fEayySX6srgBqc4egrz19RM8ZMkkj2/ZdI5zeQ5l6MEUmDBGWyV85l2n9hf2MH93JuRxheeplaC5oOWAbNkAc0PG0cl2ccC58plj8umZY5fDENoIhIyQRty2OY8GxHxmODgTkkXzgKzMGbJgzCqgtrfEbjxHdJVfOcgEFJnYrlx432u3B2NNDPbsc7Mo/Ucch/iusSsuDqXPhp7r7QVk8WaGaSMamSPa3kBsrzl+2V4Pqr9umqPZjThFoAFU+w15BPKRdCn8uKv4cl3JhJMLVirbZ/HelvhMH+l4VJYhHvpg7wqDzvAV37Po70f3mn/4lRuI5thPB/hVN61qmFdVBAGlDU7Z+JbKABB2uFBScoEKiEPY5rtDgQVpeE8S5pX37Oxjb57Nc423m5trf2lu+T7aEiMx4CrS2IatgzEGiizyB07/ALUp+LxRtsLcN1sQooQ0NEbMj7AYwN0arL0JFQPjHRQtN2xsadYYwegL7DNwISyUDJQlfUjJKAvbo209PtnSHIg73KgLcY31hpcVqFxJ7AAf2HSxt8VrgPMsxw8qbksl9pmVnqtekxMoyDbsjT9oSyEjgDiRygrFV+KT42kwSOlI/wBi8NDyNbXCwJ3rDhW6Z+Lzp2CplxYX4Xx5s8flVFmuuCC14Ni1wIc06iDnC+ElILqxcP4uxVIvcsnAs2UZzbaDx9ZvDnG0tBwpQ1VKf1iMmMf7Zl3REay76v8AvWXJnw3H15dmHNjk8z6LUvBVUJAzW4Fk4q0O0KUwB0rHdjbrKhgfGuspnC7zKy1jFK5zhb9k6Wnzby1utlmlkc+R5kkec7nHOd7ObAZ8w0BZmanBXilplpOW+qyvHJ5e7BuJWEZoxI2OMNOcB00eUR/uEjlI4liMKQVNK7JqIXxnQMsHId+68Xa7iJXroq6endlQSOYd7QRqI0Ebyy2HscZquhnppmNDpGtAnbduSWuDrlvFtWWsuF/xle8rU24R1r6DCrGZ3LBUmDagTQh/x4jLEHWIzxl4yr7ei66RocSMFRuD46OEm92ucOyWO0W5ZNuJOkqLy2e1Mw4Wa5ocGnJ+1Y5PLoUjMCuhTE0tyS0ZNrZNhk21WWqYZ2PaGe7o2mCQ/WizMvvxH4vJY76reL6Jz/apAELbZtjWuDiGSQOZtOL5GEjfbkG3KUKnS/TT8uK27JoQuhyK62eh3oPhFP8A6iufsBVwp6qmmcC5sM0MpaLZTmxvDiBfbsF0rss4EmrMFTx07cuZropGxj5T+xvBc1us5OVYbZzLmKWlkaSHMc1w0tc1wcDvgi4Ui6+7hSbjn8aHpSOzhS7jn8eEfzVJ9gf9l3ilMU0n2HeK7oVu1RpdXdxpdqim5yFROzlT7im52LoVMCjk+7f4j+hPtKX7uTxH9CdjUXJ3c4Nwy89H1VA7OcO4JOfj6ip7tCb7mXm5OhP3vn+5l5qToTtUaW93co9wP8ob+Wl3c2bWD3eUt/KVRjBtR9xLzUvQn711P3E3NS9VO1NLYOzmNrB546ofkqJ2c/8A0/8A+V/yVVQwPVbnn5mbqodgeqGmnntrMM2b/Cnemlqd3M/2ePKv+Sju5u/s8eVH8lVF2B/2HeK7oR2vJ9h/iu6E7U0twbOLj/3eCfCj5v0KXdzd/Z7fKT+UquwfLLE4uETnXFrFr9ekGy8va0n3b/Ef0KO1TqLaOzk/cDfKXflKPdwk2qBnlDvy1VHasn3b/Ef0L6QYOqHuDY4JXuN7NbFI5xtpzAKe9NLT7uMu4WeUO/LUXbOEu4Wc+/qKufg3X7iqvJqjqp/BnCG4qryao6qdqaWJ3cJtwx88/qJd3CfcMXPSdVV58GMIbhqvJqjqp/BjCG4avyao6qdqabBW4+QyPyxg6ONxvfsU8rGknbyMnJB4lkMXsZWT3Y4ZEgvZt75TdYNhc8S1AYrYR3DV+TVHVX0ixWwo1wLaGrDgbgimqLg+Ks8sJk1w5LjVkEr4uA4148FNrexk1VJURZI+M98ErIyNF8oiw2sy9JeuTLG412Y5zKeCfCCvNJTr1tcmSElLGMdAvbg3C9XTkGCZ7QPqXvGeFhuFPISyFaZWK3GVueBNk/OG10Vv/HivYfvRnPxgngVhUFdFOwSQPbJGdDmkEcG8d5c9YVmZFGXv0DQBpc46AFqlPjRWxueaed8AdpbE5zbjavbSd9b4ZWuXkxk9Ot0LlKPHXCoAArqq38V585QtGWnV6EIUJCRaNSaECyRqRZNCAQhCAQhCAQhCAXgw/LkUlS77MMx48g2XvWEx0cRQ1FtLmtb4z2g+YlBS7GpFex1OdR5Eu1najyKumjyWSsvX2udR5EdrnUU0PJkrO4jyZOEKY7Rc9vjRuA85Cxva51FevA4MdTTvtmbLETwB4v5kkF3oQhWZkkmhSgkk0IIuaCCCLgggg5wQdIIVYY5YmvgLpqRpdBnL4hndDrLRts844NFoIUZYzKeVsc7jdxz42YEZlNsl1ZONeIEc5dJRlsM5uTGR+hlPF8h2+M29tqr8JUk9NJ2OojdG/aDh8V41tcMzhvhc2XHY68OWZPYHIyl5YakEb6m6RU00ajjjXZcwjHyYxnH7bs/mFvOsC3TZfaukypZXHbe8/wCIr4w6brrwmo4cru2vRdCihaKOwPfKLWeRyPfGLWeRywF0wU6xbTPe+MWs8hT98I9Z5CsCCpAqesNM574R6zyFHb8es8hWEumCnWGma7fj1nkKO349Z5CsNdO6dYaZjt5m/wAiO32b/IsRdO6dYaZbt9m/yI7fZv8AIsTdO6dYaZXt5m/yLUtkTGltPDG1gJkkfoIzCNoznlLfOspNO1jS5xs0C5O8q1xqrDUOLnaBma37LVFkhp5DjhKdocigcbZdQ5AsA8WXzLlmlsJxrl1DkS+FUmoci17KRlINh+FMmoKL8aH6gsEF66OEEi4QX3gzDscsMUgDrPYx2gZiRcjTrXr98W6nebpVf4s4QyMmNx+Ifk/su1cBW2NK1mMNMp2+3UfN0p9vN1HzdKxoKkCp6w0yHbg1HzJ9tjUfMvCCpAp1hqPZ2yNRT7Y3l5QVIFNQ1Hp7PvLz19NDOwxzxNkjP1XgEX1jUd8KQUgnWGlZYybGz23kwc4uGc9rPcMsDUyQ/K4HZ98rSCZGOcyVrmSNNnMcC1zeEHOuhgsZjBgCCsjLZm/HsQyYAdliOtp1b2grHPil9NMc7PbkucWJG3d3pSZmIXrxhphFV1ETXiRscsrBK0Wa8tcQSBc2z3214WhTGNelCiChXHUN1JJCssd1IFCEDummhAJoQgaYKEIHdO6EINcx3p3PhZne2Nrsp743ND2ECzTkuzPbnNxfUtQMMBZmqnSO+y6AtdytfZCFnmtGOkoY753f4XddeT3vcbEBljnFzJe3KhCoaL3udqj5ZUxg52qPllQhRtOjbR2Iy8kD9nLOfjK9kNLnAY+xJAHxds8aSElNNzixOfmy6t9gQSGRtbex0XuttCELok0hMKbUIUoTapBCEE2qYQhBIKYQhBNqwWPmGjRYNq6hn/aMjtHt2lkcI2Hic8HiQhUyK5PGfpOknWpBCFVQ7pIQ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2540" name="Picture 12" descr="http://cdn3.sbnation.com/entry_photo_images/4476160/Still_for_article-hero_large_verge_medium_landscap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284984"/>
            <a:ext cx="6096000" cy="3429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144</TotalTime>
  <Words>230</Words>
  <Application>Microsoft Office PowerPoint</Application>
  <PresentationFormat>Předvádění na obrazovce (4:3)</PresentationFormat>
  <Paragraphs>47</Paragraphs>
  <Slides>6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Technický</vt:lpstr>
      <vt:lpstr>DOTYKOVÉ TECHNOLOGIE - POHLED DO HISTORIE</vt:lpstr>
      <vt:lpstr>HISTORIE</vt:lpstr>
      <vt:lpstr>Prezentace aplikace PowerPoint</vt:lpstr>
      <vt:lpstr>Multitouch</vt:lpstr>
      <vt:lpstr>Prezentace aplikace PowerPoint</vt:lpstr>
      <vt:lpstr>Současné trendy</vt:lpstr>
    </vt:vector>
  </TitlesOfParts>
  <Company>PedF 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DOTYKOVÉ TECHNOLOGIE</dc:title>
  <dc:creator>student</dc:creator>
  <cp:lastModifiedBy>Petra</cp:lastModifiedBy>
  <cp:revision>18</cp:revision>
  <dcterms:created xsi:type="dcterms:W3CDTF">2013-09-10T12:38:57Z</dcterms:created>
  <dcterms:modified xsi:type="dcterms:W3CDTF">2013-10-06T17:31:28Z</dcterms:modified>
</cp:coreProperties>
</file>