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5" r:id="rId1"/>
  </p:sldMasterIdLst>
  <p:notesMasterIdLst>
    <p:notesMasterId r:id="rId15"/>
  </p:notesMasterIdLst>
  <p:sldIdLst>
    <p:sldId id="316" r:id="rId2"/>
    <p:sldId id="319" r:id="rId3"/>
    <p:sldId id="318" r:id="rId4"/>
    <p:sldId id="320" r:id="rId5"/>
    <p:sldId id="321" r:id="rId6"/>
    <p:sldId id="322" r:id="rId7"/>
    <p:sldId id="330" r:id="rId8"/>
    <p:sldId id="329" r:id="rId9"/>
    <p:sldId id="328" r:id="rId10"/>
    <p:sldId id="323" r:id="rId11"/>
    <p:sldId id="326" r:id="rId12"/>
    <p:sldId id="327" r:id="rId13"/>
    <p:sldId id="325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99"/>
    <a:srgbClr val="9900CC"/>
    <a:srgbClr val="FF0000"/>
    <a:srgbClr val="00CC00"/>
    <a:srgbClr val="CC6600"/>
    <a:srgbClr val="0000FF"/>
    <a:srgbClr val="FF9933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19" autoAdjust="0"/>
    <p:restoredTop sz="97837" autoAdjust="0"/>
  </p:normalViewPr>
  <p:slideViewPr>
    <p:cSldViewPr snapToGrid="0">
      <p:cViewPr varScale="1">
        <p:scale>
          <a:sx n="65" d="100"/>
          <a:sy n="65" d="100"/>
        </p:scale>
        <p:origin x="3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notesViewPr>
    <p:cSldViewPr snapToGrid="0">
      <p:cViewPr varScale="1">
        <p:scale>
          <a:sx n="28" d="100"/>
          <a:sy n="28" d="100"/>
        </p:scale>
        <p:origin x="-1266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1273228-BF49-14EE-174F-48FD79882F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6EE714F-ABFA-A890-F090-103EFEAC6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97F521B-4ADC-4ADC-B1CC-819E2EE9605A}" type="datetimeFigureOut">
              <a:rPr lang="cs-CZ"/>
              <a:pPr>
                <a:defRPr/>
              </a:pPr>
              <a:t>30.10.2023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D6E2D3BE-8B41-2323-7E41-12F3A21E81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5D2903B5-ED46-85CE-CE70-95B9B8589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F38FE1-E789-C29C-7BA6-75FB10BF0F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E45FBD-0CA9-9A43-E0EE-85A7FFF5BB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95F913-83F1-460A-9E11-AE43F48BB112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1743244D-F0F3-0C40-458C-9E1ADA099B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6358FFAE-B65B-C358-EC63-E28AD8CADD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F9C190AD-B53A-EC3F-6CF0-62386A4AE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ED586FD-4FE5-4F25-BB2F-FF237372B9C2}" type="slidenum">
              <a:rPr lang="cs-CZ" altLang="cs-CZ" sz="1200"/>
              <a:pPr/>
              <a:t>1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98A8851E-5E57-0B47-389C-462F53E6DB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11E2CE90-587D-18CF-AA0D-4BBE314043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E6A40EC7-A5FB-5FB7-5C1E-76ED750CB7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E0A8EF-FE29-4E41-BCF1-F838E7DC3ABD}" type="slidenum">
              <a:rPr lang="cs-CZ" altLang="cs-CZ" sz="1200"/>
              <a:pPr/>
              <a:t>10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>
            <a:extLst>
              <a:ext uri="{FF2B5EF4-FFF2-40B4-BE49-F238E27FC236}">
                <a16:creationId xmlns:a16="http://schemas.microsoft.com/office/drawing/2014/main" id="{31D6C286-AF6F-B319-A5AA-FBBFAC06AE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>
            <a:extLst>
              <a:ext uri="{FF2B5EF4-FFF2-40B4-BE49-F238E27FC236}">
                <a16:creationId xmlns:a16="http://schemas.microsoft.com/office/drawing/2014/main" id="{BCEF9F5D-DD2D-5001-7A17-676A8F27E1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9700" name="Zástupný symbol pro číslo snímku 3">
            <a:extLst>
              <a:ext uri="{FF2B5EF4-FFF2-40B4-BE49-F238E27FC236}">
                <a16:creationId xmlns:a16="http://schemas.microsoft.com/office/drawing/2014/main" id="{51866BD1-5CB6-3EF9-191F-C32C33982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9B7798-993D-4D1B-AEE8-2922B6E30C74}" type="slidenum">
              <a:rPr lang="cs-CZ" altLang="cs-CZ" sz="1200"/>
              <a:pPr/>
              <a:t>11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8B148101-CC6A-78F9-2528-B32F3B26F3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0D1EBCD0-BB70-A0EB-F8C0-C742CA923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C0BD3E9F-2658-D9B8-0884-CED74231FD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E3A11B-C19D-40CC-AF8C-F1278C5F113A}" type="slidenum">
              <a:rPr lang="cs-CZ" altLang="cs-CZ" sz="1200"/>
              <a:pPr/>
              <a:t>12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>
            <a:extLst>
              <a:ext uri="{FF2B5EF4-FFF2-40B4-BE49-F238E27FC236}">
                <a16:creationId xmlns:a16="http://schemas.microsoft.com/office/drawing/2014/main" id="{28E00E82-556E-7F05-74BF-ACB2A4B1CC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>
            <a:extLst>
              <a:ext uri="{FF2B5EF4-FFF2-40B4-BE49-F238E27FC236}">
                <a16:creationId xmlns:a16="http://schemas.microsoft.com/office/drawing/2014/main" id="{09A2DBB9-7F3D-EE91-F579-7E44A45758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1748" name="Zástupný symbol pro číslo snímku 3">
            <a:extLst>
              <a:ext uri="{FF2B5EF4-FFF2-40B4-BE49-F238E27FC236}">
                <a16:creationId xmlns:a16="http://schemas.microsoft.com/office/drawing/2014/main" id="{CD666ABA-70E0-5157-894C-FA3DF06698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E45829-78B8-44CD-9529-EC76E160857C}" type="slidenum">
              <a:rPr lang="cs-CZ" altLang="cs-CZ" sz="1200"/>
              <a:pPr/>
              <a:t>13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>
            <a:extLst>
              <a:ext uri="{FF2B5EF4-FFF2-40B4-BE49-F238E27FC236}">
                <a16:creationId xmlns:a16="http://schemas.microsoft.com/office/drawing/2014/main" id="{5192D718-2112-50C5-95C6-562FE359DB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>
            <a:extLst>
              <a:ext uri="{FF2B5EF4-FFF2-40B4-BE49-F238E27FC236}">
                <a16:creationId xmlns:a16="http://schemas.microsoft.com/office/drawing/2014/main" id="{CD8060C3-56F8-7969-C101-600DE1A3A9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0484" name="Zástupný symbol pro číslo snímku 3">
            <a:extLst>
              <a:ext uri="{FF2B5EF4-FFF2-40B4-BE49-F238E27FC236}">
                <a16:creationId xmlns:a16="http://schemas.microsoft.com/office/drawing/2014/main" id="{04F3564E-8394-8337-BAE6-BD5A72A6F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96BC9CF-7408-44C1-95BB-4FC6779EEBBB}" type="slidenum">
              <a:rPr lang="cs-CZ" altLang="cs-CZ" sz="1200"/>
              <a:pPr/>
              <a:t>2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>
            <a:extLst>
              <a:ext uri="{FF2B5EF4-FFF2-40B4-BE49-F238E27FC236}">
                <a16:creationId xmlns:a16="http://schemas.microsoft.com/office/drawing/2014/main" id="{ED2B34BE-BB02-D4FA-DA59-D24C51B0D2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>
            <a:extLst>
              <a:ext uri="{FF2B5EF4-FFF2-40B4-BE49-F238E27FC236}">
                <a16:creationId xmlns:a16="http://schemas.microsoft.com/office/drawing/2014/main" id="{D305EEA9-871F-FE23-72D3-AA26832922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1508" name="Zástupný symbol pro číslo snímku 3">
            <a:extLst>
              <a:ext uri="{FF2B5EF4-FFF2-40B4-BE49-F238E27FC236}">
                <a16:creationId xmlns:a16="http://schemas.microsoft.com/office/drawing/2014/main" id="{F4EEFA53-B7B7-50EE-82F4-9F29B4911B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9541FF-DC45-4641-AF43-02D6F83A0077}" type="slidenum">
              <a:rPr lang="cs-CZ" altLang="cs-CZ" sz="1200"/>
              <a:pPr/>
              <a:t>3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>
            <a:extLst>
              <a:ext uri="{FF2B5EF4-FFF2-40B4-BE49-F238E27FC236}">
                <a16:creationId xmlns:a16="http://schemas.microsoft.com/office/drawing/2014/main" id="{84A1CAC9-C752-ECE1-E61D-6BF2AB86E5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>
            <a:extLst>
              <a:ext uri="{FF2B5EF4-FFF2-40B4-BE49-F238E27FC236}">
                <a16:creationId xmlns:a16="http://schemas.microsoft.com/office/drawing/2014/main" id="{8A40F428-A4B4-002D-4845-EA014CFD65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id="{EC5E7E01-DBCA-6EF7-8953-588FF8B496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8D307D-D524-4871-99BD-4EE1B3A1DB2E}" type="slidenum">
              <a:rPr lang="cs-CZ" altLang="cs-CZ" sz="1200"/>
              <a:pPr/>
              <a:t>4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>
            <a:extLst>
              <a:ext uri="{FF2B5EF4-FFF2-40B4-BE49-F238E27FC236}">
                <a16:creationId xmlns:a16="http://schemas.microsoft.com/office/drawing/2014/main" id="{2917EEA3-06C3-0B98-36E5-48B395405F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>
            <a:extLst>
              <a:ext uri="{FF2B5EF4-FFF2-40B4-BE49-F238E27FC236}">
                <a16:creationId xmlns:a16="http://schemas.microsoft.com/office/drawing/2014/main" id="{7108F965-7D4F-0997-F05A-2937B6B1FD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3556" name="Zástupný symbol pro číslo snímku 3">
            <a:extLst>
              <a:ext uri="{FF2B5EF4-FFF2-40B4-BE49-F238E27FC236}">
                <a16:creationId xmlns:a16="http://schemas.microsoft.com/office/drawing/2014/main" id="{C6DA488C-130D-3550-26D4-75E0C35EB3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E149F59-CA81-44ED-ACFC-FEF4F7C13FE1}" type="slidenum">
              <a:rPr lang="cs-CZ" altLang="cs-CZ" sz="1200"/>
              <a:pPr/>
              <a:t>5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FE38E338-9A99-2A29-64FB-537FA1724D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618F339B-803F-8ACF-66DE-FC7A7D5A55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1081080F-7DFC-B0FD-C9FF-30BC2F7871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8350A8-9F3B-4DA0-A745-C34350F67051}" type="slidenum">
              <a:rPr lang="cs-CZ" altLang="cs-CZ" sz="1200"/>
              <a:pPr/>
              <a:t>6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>
            <a:extLst>
              <a:ext uri="{FF2B5EF4-FFF2-40B4-BE49-F238E27FC236}">
                <a16:creationId xmlns:a16="http://schemas.microsoft.com/office/drawing/2014/main" id="{6BDE9BE1-7E3C-FC9E-7F10-3E47DCE288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>
            <a:extLst>
              <a:ext uri="{FF2B5EF4-FFF2-40B4-BE49-F238E27FC236}">
                <a16:creationId xmlns:a16="http://schemas.microsoft.com/office/drawing/2014/main" id="{958294A0-EFEA-4654-139D-6553316DC4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5604" name="Zástupný symbol pro číslo snímku 3">
            <a:extLst>
              <a:ext uri="{FF2B5EF4-FFF2-40B4-BE49-F238E27FC236}">
                <a16:creationId xmlns:a16="http://schemas.microsoft.com/office/drawing/2014/main" id="{40922FE2-9626-57CB-21AB-5CBB899860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8D13C64-2239-43C9-9A31-CD1FA58F2A24}" type="slidenum">
              <a:rPr lang="cs-CZ" altLang="cs-CZ" sz="1200"/>
              <a:pPr/>
              <a:t>7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9DDC37BE-D2BD-BD17-9303-CAA25FD37D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42933BDD-D9A7-A0FD-F3EB-B4B2A3D2FC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71AC3C3C-EC1A-DC9F-B669-AFC3AC7CCD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4E41C3-1019-47C8-B1E7-3773F1901F39}" type="slidenum">
              <a:rPr lang="cs-CZ" altLang="cs-CZ" sz="1200"/>
              <a:pPr/>
              <a:t>8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>
            <a:extLst>
              <a:ext uri="{FF2B5EF4-FFF2-40B4-BE49-F238E27FC236}">
                <a16:creationId xmlns:a16="http://schemas.microsoft.com/office/drawing/2014/main" id="{0AA2E350-73E3-3394-A0A2-AC0D248222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>
            <a:extLst>
              <a:ext uri="{FF2B5EF4-FFF2-40B4-BE49-F238E27FC236}">
                <a16:creationId xmlns:a16="http://schemas.microsoft.com/office/drawing/2014/main" id="{68BDBED1-DA02-34D0-25EE-2F413B88EE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7652" name="Zástupný symbol pro číslo snímku 3">
            <a:extLst>
              <a:ext uri="{FF2B5EF4-FFF2-40B4-BE49-F238E27FC236}">
                <a16:creationId xmlns:a16="http://schemas.microsoft.com/office/drawing/2014/main" id="{9960F9B8-0225-4204-1CCF-6D16E6F965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5484FC-033F-48A0-BCEE-CFD47E7F500A}" type="slidenum">
              <a:rPr lang="cs-CZ" altLang="cs-CZ" sz="1200"/>
              <a:pPr/>
              <a:t>9</a:t>
            </a:fld>
            <a:endParaRPr lang="cs-CZ" altLang="cs-CZ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2" name="Zástupný symbol pro datum 29">
            <a:extLst>
              <a:ext uri="{FF2B5EF4-FFF2-40B4-BE49-F238E27FC236}">
                <a16:creationId xmlns:a16="http://schemas.microsoft.com/office/drawing/2014/main" id="{27EC9DCD-EEEF-B44D-1158-B9D098FC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Zástupný symbol pro zápatí 18">
            <a:extLst>
              <a:ext uri="{FF2B5EF4-FFF2-40B4-BE49-F238E27FC236}">
                <a16:creationId xmlns:a16="http://schemas.microsoft.com/office/drawing/2014/main" id="{67716ED6-0CAF-CE3B-7A1C-C29040BB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Zástupný symbol pro číslo snímku 26">
            <a:extLst>
              <a:ext uri="{FF2B5EF4-FFF2-40B4-BE49-F238E27FC236}">
                <a16:creationId xmlns:a16="http://schemas.microsoft.com/office/drawing/2014/main" id="{D37679AD-F424-E581-28DD-17629DE6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ADB0E322-B2D0-4F69-A95D-163260F371D5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49822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>
            <a:extLst>
              <a:ext uri="{FF2B5EF4-FFF2-40B4-BE49-F238E27FC236}">
                <a16:creationId xmlns:a16="http://schemas.microsoft.com/office/drawing/2014/main" id="{0BFC9A13-E882-EE79-9139-E483EB48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21">
            <a:extLst>
              <a:ext uri="{FF2B5EF4-FFF2-40B4-BE49-F238E27FC236}">
                <a16:creationId xmlns:a16="http://schemas.microsoft.com/office/drawing/2014/main" id="{9F470857-0388-07EE-EC55-6575E88B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17">
            <a:extLst>
              <a:ext uri="{FF2B5EF4-FFF2-40B4-BE49-F238E27FC236}">
                <a16:creationId xmlns:a16="http://schemas.microsoft.com/office/drawing/2014/main" id="{85D02A4E-0689-8532-121D-4B33E72C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EE798-084C-4D00-85EF-C02F90A792C6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73435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>
            <a:extLst>
              <a:ext uri="{FF2B5EF4-FFF2-40B4-BE49-F238E27FC236}">
                <a16:creationId xmlns:a16="http://schemas.microsoft.com/office/drawing/2014/main" id="{3AF2CB61-422D-7781-1450-3189EFF70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21">
            <a:extLst>
              <a:ext uri="{FF2B5EF4-FFF2-40B4-BE49-F238E27FC236}">
                <a16:creationId xmlns:a16="http://schemas.microsoft.com/office/drawing/2014/main" id="{5A394D0D-8100-62E1-EFA5-AFF5793C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17">
            <a:extLst>
              <a:ext uri="{FF2B5EF4-FFF2-40B4-BE49-F238E27FC236}">
                <a16:creationId xmlns:a16="http://schemas.microsoft.com/office/drawing/2014/main" id="{CE19898D-A9DC-6188-DC84-1CF353C3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97180-CC9A-4D3E-B218-7AEB23E905FF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08358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>
            <a:extLst>
              <a:ext uri="{FF2B5EF4-FFF2-40B4-BE49-F238E27FC236}">
                <a16:creationId xmlns:a16="http://schemas.microsoft.com/office/drawing/2014/main" id="{B5BF212C-ADDC-7E9F-C4A5-204984CB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21">
            <a:extLst>
              <a:ext uri="{FF2B5EF4-FFF2-40B4-BE49-F238E27FC236}">
                <a16:creationId xmlns:a16="http://schemas.microsoft.com/office/drawing/2014/main" id="{CF66D818-9A9F-B711-05FA-996949AE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17">
            <a:extLst>
              <a:ext uri="{FF2B5EF4-FFF2-40B4-BE49-F238E27FC236}">
                <a16:creationId xmlns:a16="http://schemas.microsoft.com/office/drawing/2014/main" id="{229D26AF-1E40-5D22-D8FA-FD74C17A9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A7A2B-C67A-41C5-A06B-8278B49B3080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39466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E4522A-9D9C-04FB-A28D-43E3EB01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28217C-7BC8-3278-6798-834112E7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5E3FB2-0DCA-3624-FEE4-E2A68E8A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EA7D91AD-3A63-4933-9FF6-AF9057660C36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75216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9">
            <a:extLst>
              <a:ext uri="{FF2B5EF4-FFF2-40B4-BE49-F238E27FC236}">
                <a16:creationId xmlns:a16="http://schemas.microsoft.com/office/drawing/2014/main" id="{0360A590-0BC3-EC8B-4057-3F31E2F7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zápatí 21">
            <a:extLst>
              <a:ext uri="{FF2B5EF4-FFF2-40B4-BE49-F238E27FC236}">
                <a16:creationId xmlns:a16="http://schemas.microsoft.com/office/drawing/2014/main" id="{71B73504-804B-6524-5D98-0B53A455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Zástupný symbol pro číslo snímku 17">
            <a:extLst>
              <a:ext uri="{FF2B5EF4-FFF2-40B4-BE49-F238E27FC236}">
                <a16:creationId xmlns:a16="http://schemas.microsoft.com/office/drawing/2014/main" id="{D703B9E0-E48D-85B9-8B5A-666822D6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8BD6C-81D9-43DB-A3A3-A923E2BEE836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59912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9">
            <a:extLst>
              <a:ext uri="{FF2B5EF4-FFF2-40B4-BE49-F238E27FC236}">
                <a16:creationId xmlns:a16="http://schemas.microsoft.com/office/drawing/2014/main" id="{BE1C86C8-8966-CA98-1F43-E8A132A79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Zástupný symbol pro zápatí 21">
            <a:extLst>
              <a:ext uri="{FF2B5EF4-FFF2-40B4-BE49-F238E27FC236}">
                <a16:creationId xmlns:a16="http://schemas.microsoft.com/office/drawing/2014/main" id="{AEE1FDFD-5274-1894-6CA4-9138C02F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Zástupný symbol pro číslo snímku 17">
            <a:extLst>
              <a:ext uri="{FF2B5EF4-FFF2-40B4-BE49-F238E27FC236}">
                <a16:creationId xmlns:a16="http://schemas.microsoft.com/office/drawing/2014/main" id="{A93D8B44-5106-2854-7E45-3BDC3AC77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43A70-CC33-46DC-9903-06F478E9C021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33345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>
            <a:extLst>
              <a:ext uri="{FF2B5EF4-FFF2-40B4-BE49-F238E27FC236}">
                <a16:creationId xmlns:a16="http://schemas.microsoft.com/office/drawing/2014/main" id="{3734AEB5-9240-B08A-8210-4827C0E6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Zástupný symbol pro zápatí 21">
            <a:extLst>
              <a:ext uri="{FF2B5EF4-FFF2-40B4-BE49-F238E27FC236}">
                <a16:creationId xmlns:a16="http://schemas.microsoft.com/office/drawing/2014/main" id="{51F79536-930C-675C-2E83-D9A6598BF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číslo snímku 17">
            <a:extLst>
              <a:ext uri="{FF2B5EF4-FFF2-40B4-BE49-F238E27FC236}">
                <a16:creationId xmlns:a16="http://schemas.microsoft.com/office/drawing/2014/main" id="{A9521F5B-4689-5370-4179-6E7BA6E4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0C6D7-BA7A-4458-A0FA-7B8C038E529E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75106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>
            <a:extLst>
              <a:ext uri="{FF2B5EF4-FFF2-40B4-BE49-F238E27FC236}">
                <a16:creationId xmlns:a16="http://schemas.microsoft.com/office/drawing/2014/main" id="{9AD80FBA-B56B-E14E-ABA8-0FB79149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Zástupný symbol pro zápatí 21">
            <a:extLst>
              <a:ext uri="{FF2B5EF4-FFF2-40B4-BE49-F238E27FC236}">
                <a16:creationId xmlns:a16="http://schemas.microsoft.com/office/drawing/2014/main" id="{9A39C4C6-CA3A-4C4F-084C-6F5A807A7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Zástupný symbol pro číslo snímku 17">
            <a:extLst>
              <a:ext uri="{FF2B5EF4-FFF2-40B4-BE49-F238E27FC236}">
                <a16:creationId xmlns:a16="http://schemas.microsoft.com/office/drawing/2014/main" id="{6EEB98B7-139A-DB1D-ED42-0674BA5B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17B29-6A81-4C32-8EA4-70EEAD3F6928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87564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9">
            <a:extLst>
              <a:ext uri="{FF2B5EF4-FFF2-40B4-BE49-F238E27FC236}">
                <a16:creationId xmlns:a16="http://schemas.microsoft.com/office/drawing/2014/main" id="{64329841-6DD8-6E11-25FF-4025D03E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zápatí 21">
            <a:extLst>
              <a:ext uri="{FF2B5EF4-FFF2-40B4-BE49-F238E27FC236}">
                <a16:creationId xmlns:a16="http://schemas.microsoft.com/office/drawing/2014/main" id="{3053BCEE-627C-EA69-513C-0F62F63C3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Zástupný symbol pro číslo snímku 17">
            <a:extLst>
              <a:ext uri="{FF2B5EF4-FFF2-40B4-BE49-F238E27FC236}">
                <a16:creationId xmlns:a16="http://schemas.microsoft.com/office/drawing/2014/main" id="{8481EC73-D18B-5F5D-8E53-8A349874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F7029-FE67-4E92-9E5F-66F1CA05A618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29710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13">
            <a:extLst>
              <a:ext uri="{FF2B5EF4-FFF2-40B4-BE49-F238E27FC236}">
                <a16:creationId xmlns:a16="http://schemas.microsoft.com/office/drawing/2014/main" id="{AEEC535C-6B22-D9AE-1596-123735026A32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Pravoúhlý trojúhelník 5">
            <a:extLst>
              <a:ext uri="{FF2B5EF4-FFF2-40B4-BE49-F238E27FC236}">
                <a16:creationId xmlns:a16="http://schemas.microsoft.com/office/drawing/2014/main" id="{4C24CBEC-0051-5DF8-C11A-BAE6379ED8D1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Volný tvar 15">
            <a:extLst>
              <a:ext uri="{FF2B5EF4-FFF2-40B4-BE49-F238E27FC236}">
                <a16:creationId xmlns:a16="http://schemas.microsoft.com/office/drawing/2014/main" id="{A92142C5-786D-D779-6502-774C38DC9D57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16">
            <a:extLst>
              <a:ext uri="{FF2B5EF4-FFF2-40B4-BE49-F238E27FC236}">
                <a16:creationId xmlns:a16="http://schemas.microsoft.com/office/drawing/2014/main" id="{CBF75969-3CC5-C4E8-05D6-0DAF25825A4F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>
            <a:extLst>
              <a:ext uri="{FF2B5EF4-FFF2-40B4-BE49-F238E27FC236}">
                <a16:creationId xmlns:a16="http://schemas.microsoft.com/office/drawing/2014/main" id="{B16F2C3E-87DC-8000-03E3-0FFF2D791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Zástupný symbol pro zápatí 5">
            <a:extLst>
              <a:ext uri="{FF2B5EF4-FFF2-40B4-BE49-F238E27FC236}">
                <a16:creationId xmlns:a16="http://schemas.microsoft.com/office/drawing/2014/main" id="{F0C71871-312F-E3E3-3854-085F1F8E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Zástupný symbol pro číslo snímku 6">
            <a:extLst>
              <a:ext uri="{FF2B5EF4-FFF2-40B4-BE49-F238E27FC236}">
                <a16:creationId xmlns:a16="http://schemas.microsoft.com/office/drawing/2014/main" id="{9CC30641-87AC-259A-A696-7832BC9AB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4ADFFBB0-9E28-4C5B-B027-1DDD59ACCFFC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2131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>
            <a:extLst>
              <a:ext uri="{FF2B5EF4-FFF2-40B4-BE49-F238E27FC236}">
                <a16:creationId xmlns:a16="http://schemas.microsoft.com/office/drawing/2014/main" id="{86A7397E-915C-9D99-0614-2DCDE30BF2A9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7">
            <a:extLst>
              <a:ext uri="{FF2B5EF4-FFF2-40B4-BE49-F238E27FC236}">
                <a16:creationId xmlns:a16="http://schemas.microsoft.com/office/drawing/2014/main" id="{981AD988-44BA-4C09-21B4-DE68C5F01998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Zástupný symbol pro nadpis 8">
            <a:extLst>
              <a:ext uri="{FF2B5EF4-FFF2-40B4-BE49-F238E27FC236}">
                <a16:creationId xmlns:a16="http://schemas.microsoft.com/office/drawing/2014/main" id="{C9964A71-E9F7-E716-9AC2-863DBC2F1F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1029" name="Zástupný symbol pro text 29">
            <a:extLst>
              <a:ext uri="{FF2B5EF4-FFF2-40B4-BE49-F238E27FC236}">
                <a16:creationId xmlns:a16="http://schemas.microsoft.com/office/drawing/2014/main" id="{461BE3D8-D042-D9F6-F50D-A0EC747D98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E43A3425-5456-22E5-8936-336A754430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BE902554-850A-D429-6067-AFB006EE2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8" name="Zástupný symbol pro číslo snímku 17">
            <a:extLst>
              <a:ext uri="{FF2B5EF4-FFF2-40B4-BE49-F238E27FC236}">
                <a16:creationId xmlns:a16="http://schemas.microsoft.com/office/drawing/2014/main" id="{220F3B28-4C2F-A646-FAD3-AE0C8E687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42"/>
                </a:solidFill>
              </a:defRPr>
            </a:lvl1pPr>
          </a:lstStyle>
          <a:p>
            <a:fld id="{64EDD0FF-92EB-45D3-8EE5-08491D4B5B91}" type="slidenum">
              <a:rPr lang="en-CA" altLang="cs-CZ"/>
              <a:pPr/>
              <a:t>‹#›</a:t>
            </a:fld>
            <a:endParaRPr lang="en-CA" altLang="cs-CZ"/>
          </a:p>
        </p:txBody>
      </p:sp>
      <p:grpSp>
        <p:nvGrpSpPr>
          <p:cNvPr id="1033" name="Skupina 1">
            <a:extLst>
              <a:ext uri="{FF2B5EF4-FFF2-40B4-BE49-F238E27FC236}">
                <a16:creationId xmlns:a16="http://schemas.microsoft.com/office/drawing/2014/main" id="{0A3B4C7D-C8CD-9C0F-7FE4-C50173E494D0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>
              <a:extLst>
                <a:ext uri="{FF2B5EF4-FFF2-40B4-BE49-F238E27FC236}">
                  <a16:creationId xmlns:a16="http://schemas.microsoft.com/office/drawing/2014/main" id="{04E7A019-F596-3484-0121-57EF61BC9C66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Volný tvar 12">
              <a:extLst>
                <a:ext uri="{FF2B5EF4-FFF2-40B4-BE49-F238E27FC236}">
                  <a16:creationId xmlns:a16="http://schemas.microsoft.com/office/drawing/2014/main" id="{B68F41C5-13FF-7B63-F146-2717CD06478E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6" r:id="rId1"/>
    <p:sldLayoutId id="2147484118" r:id="rId2"/>
    <p:sldLayoutId id="2147484127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8" r:id="rId9"/>
    <p:sldLayoutId id="2147484124" r:id="rId10"/>
    <p:sldLayoutId id="21474841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pn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smarttech.com/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tech.com/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3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4">
            <a:extLst>
              <a:ext uri="{FF2B5EF4-FFF2-40B4-BE49-F238E27FC236}">
                <a16:creationId xmlns:a16="http://schemas.microsoft.com/office/drawing/2014/main" id="{5CC81080-5FC8-DDEE-DDCE-3C12DD70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49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Prostředky </a:t>
            </a:r>
            <a:br>
              <a:rPr lang="cs-CZ" altLang="cs-CZ" sz="49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9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poskytování zpětné vazby</a:t>
            </a:r>
            <a:endParaRPr lang="cs-CZ" altLang="cs-CZ">
              <a:solidFill>
                <a:srgbClr val="FFFF00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7E86FB9-C76F-C9BB-FA26-F6D9282E05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cs-CZ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Odpovědní systémy</a:t>
            </a: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cs-CZ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Hlasovací systémy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pic>
        <p:nvPicPr>
          <p:cNvPr id="5124" name="Obrázek 12">
            <a:extLst>
              <a:ext uri="{FF2B5EF4-FFF2-40B4-BE49-F238E27FC236}">
                <a16:creationId xmlns:a16="http://schemas.microsoft.com/office/drawing/2014/main" id="{82EF6F2F-5B51-4F00-746A-7D8375D13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22600"/>
            <a:ext cx="5291138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 descr="http://www.e-gadgetfactory.com/images/avote5.jpg">
            <a:extLst>
              <a:ext uri="{FF2B5EF4-FFF2-40B4-BE49-F238E27FC236}">
                <a16:creationId xmlns:a16="http://schemas.microsoft.com/office/drawing/2014/main" id="{F89EDDC4-C8C8-317F-F715-35A153D51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4171950"/>
            <a:ext cx="29940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984C4919-BC2D-2455-4588-D6D024A19E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400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Soudobé prostředky zpětné vazby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Obdélník 20">
            <a:extLst>
              <a:ext uri="{FF2B5EF4-FFF2-40B4-BE49-F238E27FC236}">
                <a16:creationId xmlns:a16="http://schemas.microsoft.com/office/drawing/2014/main" id="{3330D284-ED3C-B1AF-AEF0-73FD0882C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1609725"/>
            <a:ext cx="873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/>
              <a:t>ACTIVote 16 cca 20 000, ACTIVote 32 cca 35 000 Kč </a:t>
            </a:r>
          </a:p>
        </p:txBody>
      </p:sp>
      <p:pic>
        <p:nvPicPr>
          <p:cNvPr id="14341" name="Picture 11">
            <a:extLst>
              <a:ext uri="{FF2B5EF4-FFF2-40B4-BE49-F238E27FC236}">
                <a16:creationId xmlns:a16="http://schemas.microsoft.com/office/drawing/2014/main" id="{417C67F3-0E4E-0EC1-E2B9-1E4FC72DD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636838"/>
            <a:ext cx="3322637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4342" name="Picture 17" descr="http://www.evolvecairns.com.au/images/db-images/uploads5u118e.png">
            <a:extLst>
              <a:ext uri="{FF2B5EF4-FFF2-40B4-BE49-F238E27FC236}">
                <a16:creationId xmlns:a16="http://schemas.microsoft.com/office/drawing/2014/main" id="{D4D83FEB-80FE-9910-B551-019585CFF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14563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Obdélník 7">
            <a:extLst>
              <a:ext uri="{FF2B5EF4-FFF2-40B4-BE49-F238E27FC236}">
                <a16:creationId xmlns:a16="http://schemas.microsoft.com/office/drawing/2014/main" id="{41CE8FE5-08BA-DCC1-EF58-4F149215C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8" y="1020763"/>
            <a:ext cx="80089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800" b="1">
                <a:solidFill>
                  <a:srgbClr val="FFFF00"/>
                </a:solidFill>
              </a:rPr>
              <a:t>ACTIVote – </a:t>
            </a:r>
            <a:r>
              <a:rPr lang="cs-CZ" altLang="cs-CZ">
                <a:solidFill>
                  <a:srgbClr val="FFFF00"/>
                </a:solidFill>
                <a:cs typeface="Times New Roman" panose="02020603050405020304" pitchFamily="18" charset="0"/>
              </a:rPr>
              <a:t>systém pro interaktivní tabule ACTIVboard</a:t>
            </a:r>
            <a:endParaRPr lang="cs-CZ" altLang="cs-CZ"/>
          </a:p>
        </p:txBody>
      </p:sp>
      <p:pic>
        <p:nvPicPr>
          <p:cNvPr id="14344" name="Picture 10" descr="http://files.activuceni.cz/200000128-24408253b1/ActiVote-2A.png">
            <a:extLst>
              <a:ext uri="{FF2B5EF4-FFF2-40B4-BE49-F238E27FC236}">
                <a16:creationId xmlns:a16="http://schemas.microsoft.com/office/drawing/2014/main" id="{482783CB-77D1-0DB7-00BF-77857683F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2151063"/>
            <a:ext cx="1449387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http://t0.gstatic.com/images?q=tbn:ANd9GcT0o9VF1eVqq1YRKp-TXflFZLmcoZeGHOalPWDWUS8wYlgwokvC7Kk-MPetXA">
            <a:extLst>
              <a:ext uri="{FF2B5EF4-FFF2-40B4-BE49-F238E27FC236}">
                <a16:creationId xmlns:a16="http://schemas.microsoft.com/office/drawing/2014/main" id="{45EF51F3-7CE2-BFB6-308F-3F5420807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5099050"/>
            <a:ext cx="2274888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E43C9BA1-C8D4-FB47-251A-19499ED52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400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Soudobé prostředky zpětné vazby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15">
            <a:extLst>
              <a:ext uri="{FF2B5EF4-FFF2-40B4-BE49-F238E27FC236}">
                <a16:creationId xmlns:a16="http://schemas.microsoft.com/office/drawing/2014/main" id="{EAC0FF4A-C39F-AC59-11AC-6824DDE9A9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938" y="2298700"/>
            <a:ext cx="2630487" cy="3933825"/>
          </a:xfrm>
          <a:noFill/>
        </p:spPr>
      </p:pic>
      <p:sp>
        <p:nvSpPr>
          <p:cNvPr id="15365" name="Obdélník 20">
            <a:extLst>
              <a:ext uri="{FF2B5EF4-FFF2-40B4-BE49-F238E27FC236}">
                <a16:creationId xmlns:a16="http://schemas.microsoft.com/office/drawing/2014/main" id="{8284D00E-761A-E186-A7B2-BCB12C8C4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1609725"/>
            <a:ext cx="873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/>
              <a:t>ACTIVexpression 16 cca 40 000, ACTIVexpression 32 cca 70 000 Kč </a:t>
            </a:r>
          </a:p>
        </p:txBody>
      </p:sp>
      <p:sp>
        <p:nvSpPr>
          <p:cNvPr id="15366" name="Obdélník 7">
            <a:extLst>
              <a:ext uri="{FF2B5EF4-FFF2-40B4-BE49-F238E27FC236}">
                <a16:creationId xmlns:a16="http://schemas.microsoft.com/office/drawing/2014/main" id="{B3B5AF62-5579-9BE0-9A4D-9E87F62D9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8" y="1020763"/>
            <a:ext cx="863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800">
                <a:solidFill>
                  <a:srgbClr val="FFFF00"/>
                </a:solidFill>
              </a:rPr>
              <a:t>ACTIVexpression</a:t>
            </a:r>
            <a:r>
              <a:rPr lang="cs-CZ" altLang="cs-CZ" sz="2800" b="1">
                <a:solidFill>
                  <a:srgbClr val="FFFF00"/>
                </a:solidFill>
              </a:rPr>
              <a:t> – </a:t>
            </a:r>
            <a:r>
              <a:rPr lang="cs-CZ" altLang="cs-CZ">
                <a:solidFill>
                  <a:srgbClr val="FFFF00"/>
                </a:solidFill>
                <a:cs typeface="Times New Roman" panose="02020603050405020304" pitchFamily="18" charset="0"/>
              </a:rPr>
              <a:t>systém pro interaktivní tabule ACTIVboard</a:t>
            </a:r>
            <a:endParaRPr lang="cs-CZ" altLang="cs-CZ"/>
          </a:p>
        </p:txBody>
      </p:sp>
      <p:pic>
        <p:nvPicPr>
          <p:cNvPr id="15367" name="Picture 4" descr="http://www.google.cz/url?source=imglanding&amp;ct=img&amp;q=http://files.activniuceni.webnode.cz/200000118-1d3c01e361/ActivExpression_v2_big.jpg&amp;sa=X&amp;ei=2s6kUKS9LofZ4QSvpIDgAw&amp;ved=0CAwQ8wc4Dw&amp;usg=AFQjCNEcKblYKvdo8IKJnxownPH59m509Q">
            <a:extLst>
              <a:ext uri="{FF2B5EF4-FFF2-40B4-BE49-F238E27FC236}">
                <a16:creationId xmlns:a16="http://schemas.microsoft.com/office/drawing/2014/main" id="{49C9C6B3-BF46-3429-182D-3277C7CD7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2276475"/>
            <a:ext cx="4881563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D321127-53F6-95C4-7B98-F95A853D6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400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Soudobé prostředky zpětné vazby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Obdélník 20">
            <a:extLst>
              <a:ext uri="{FF2B5EF4-FFF2-40B4-BE49-F238E27FC236}">
                <a16:creationId xmlns:a16="http://schemas.microsoft.com/office/drawing/2014/main" id="{E3330A8B-AC71-9EC8-74E8-DAE1E4ACB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88" y="1604963"/>
            <a:ext cx="8742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/>
              <a:t>ActivEngage licence pro 1 žáka 650 Kč, pro 32 žáků cca 19 000 Kč</a:t>
            </a:r>
          </a:p>
        </p:txBody>
      </p:sp>
      <p:sp>
        <p:nvSpPr>
          <p:cNvPr id="16388" name="Obdélník 7">
            <a:extLst>
              <a:ext uri="{FF2B5EF4-FFF2-40B4-BE49-F238E27FC236}">
                <a16:creationId xmlns:a16="http://schemas.microsoft.com/office/drawing/2014/main" id="{B7127C4A-A549-582C-448D-93779F0DF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1020763"/>
            <a:ext cx="8456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>
                <a:solidFill>
                  <a:srgbClr val="FFFF00"/>
                </a:solidFill>
                <a:cs typeface="Times New Roman" panose="02020603050405020304" pitchFamily="18" charset="0"/>
              </a:rPr>
              <a:t>ActivEngage</a:t>
            </a:r>
            <a:r>
              <a:rPr lang="cs-CZ" altLang="cs-CZ" sz="2800" b="1">
                <a:solidFill>
                  <a:srgbClr val="FFFF00"/>
                </a:solidFill>
              </a:rPr>
              <a:t> – </a:t>
            </a:r>
            <a:r>
              <a:rPr lang="cs-CZ" altLang="cs-CZ">
                <a:solidFill>
                  <a:srgbClr val="FFFF00"/>
                </a:solidFill>
                <a:cs typeface="Times New Roman" panose="02020603050405020304" pitchFamily="18" charset="0"/>
              </a:rPr>
              <a:t>softwarová podoba ACTIVexpression </a:t>
            </a:r>
            <a:endParaRPr lang="cs-CZ" altLang="cs-CZ"/>
          </a:p>
        </p:txBody>
      </p:sp>
      <p:pic>
        <p:nvPicPr>
          <p:cNvPr id="16389" name="Picture 4" descr="Promethean ActivEngage">
            <a:extLst>
              <a:ext uri="{FF2B5EF4-FFF2-40B4-BE49-F238E27FC236}">
                <a16:creationId xmlns:a16="http://schemas.microsoft.com/office/drawing/2014/main" id="{9F03E61E-6180-9659-DDE1-5F2361E2D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5084763"/>
            <a:ext cx="24209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Promethean ActivEngage">
            <a:extLst>
              <a:ext uri="{FF2B5EF4-FFF2-40B4-BE49-F238E27FC236}">
                <a16:creationId xmlns:a16="http://schemas.microsoft.com/office/drawing/2014/main" id="{0ECC0DAF-95A6-47EE-CD48-DC9DF3250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5084763"/>
            <a:ext cx="24479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>
            <a:extLst>
              <a:ext uri="{FF2B5EF4-FFF2-40B4-BE49-F238E27FC236}">
                <a16:creationId xmlns:a16="http://schemas.microsoft.com/office/drawing/2014/main" id="{99F31FAA-2348-63CB-9FE2-22B70088E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00275"/>
            <a:ext cx="38877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6392" name="Obrázek 1">
            <a:extLst>
              <a:ext uri="{FF2B5EF4-FFF2-40B4-BE49-F238E27FC236}">
                <a16:creationId xmlns:a16="http://schemas.microsoft.com/office/drawing/2014/main" id="{3FE6BC98-B149-C223-44A5-3C133922FE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197100"/>
            <a:ext cx="4511675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Obrázek 3">
            <a:extLst>
              <a:ext uri="{FF2B5EF4-FFF2-40B4-BE49-F238E27FC236}">
                <a16:creationId xmlns:a16="http://schemas.microsoft.com/office/drawing/2014/main" id="{F3FF313F-A7A9-C182-3396-6011BD055A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5113338"/>
            <a:ext cx="19256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9A82F98-9BE4-0394-B164-078308B67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Soudobé prostředky zpětné vazby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Zástupný symbol pro obsah 1">
            <a:extLst>
              <a:ext uri="{FF2B5EF4-FFF2-40B4-BE49-F238E27FC236}">
                <a16:creationId xmlns:a16="http://schemas.microsoft.com/office/drawing/2014/main" id="{79E0A14E-EAFA-42A4-8DB7-550900A6F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220788"/>
            <a:ext cx="2143125" cy="2230437"/>
          </a:xfrm>
        </p:spPr>
      </p:pic>
      <p:pic>
        <p:nvPicPr>
          <p:cNvPr id="17412" name="Obrázek 2">
            <a:extLst>
              <a:ext uri="{FF2B5EF4-FFF2-40B4-BE49-F238E27FC236}">
                <a16:creationId xmlns:a16="http://schemas.microsoft.com/office/drawing/2014/main" id="{A9146950-CFC5-0809-097D-CE044CCC3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45053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Obrázek 5">
            <a:extLst>
              <a:ext uri="{FF2B5EF4-FFF2-40B4-BE49-F238E27FC236}">
                <a16:creationId xmlns:a16="http://schemas.microsoft.com/office/drawing/2014/main" id="{C6AB0DCF-D178-2242-07AB-0745EEB50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176338"/>
            <a:ext cx="1565275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Obrázek 6">
            <a:extLst>
              <a:ext uri="{FF2B5EF4-FFF2-40B4-BE49-F238E27FC236}">
                <a16:creationId xmlns:a16="http://schemas.microsoft.com/office/drawing/2014/main" id="{B4FE996A-DE8F-D9DB-9F96-8501DB5D38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3902075"/>
            <a:ext cx="23336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Obrázek 7">
            <a:extLst>
              <a:ext uri="{FF2B5EF4-FFF2-40B4-BE49-F238E27FC236}">
                <a16:creationId xmlns:a16="http://schemas.microsoft.com/office/drawing/2014/main" id="{59A38A75-9A3C-E4C3-9990-F3A0CDC84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227138"/>
            <a:ext cx="1585913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Obrázek 8">
            <a:extLst>
              <a:ext uri="{FF2B5EF4-FFF2-40B4-BE49-F238E27FC236}">
                <a16:creationId xmlns:a16="http://schemas.microsoft.com/office/drawing/2014/main" id="{33592C4C-C8A7-3491-F000-BCA1E13D16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33800"/>
            <a:ext cx="2287588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Obrázek 10">
            <a:extLst>
              <a:ext uri="{FF2B5EF4-FFF2-40B4-BE49-F238E27FC236}">
                <a16:creationId xmlns:a16="http://schemas.microsoft.com/office/drawing/2014/main" id="{D3D5FA29-8779-E898-E70C-8F9B7E3870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1006475"/>
            <a:ext cx="2046288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Obrázek 11">
            <a:extLst>
              <a:ext uri="{FF2B5EF4-FFF2-40B4-BE49-F238E27FC236}">
                <a16:creationId xmlns:a16="http://schemas.microsoft.com/office/drawing/2014/main" id="{56B98D45-9055-C950-94B4-067B2F3917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1176338"/>
            <a:ext cx="14890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Obrázek 12">
            <a:extLst>
              <a:ext uri="{FF2B5EF4-FFF2-40B4-BE49-F238E27FC236}">
                <a16:creationId xmlns:a16="http://schemas.microsoft.com/office/drawing/2014/main" id="{1E9CA8A3-4F58-E443-4B04-F67089837B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4767263"/>
            <a:ext cx="208915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8B13516-9799-B294-B3F0-9472FB10B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Zpětná vazba ve výuce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BF341A4-AEDB-4E31-A253-1BDAB337E8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6063" y="1112838"/>
            <a:ext cx="8707437" cy="5745162"/>
          </a:xfrm>
        </p:spPr>
        <p:txBody>
          <a:bodyPr>
            <a:normAutofit lnSpcReduction="10000"/>
          </a:bodyPr>
          <a:lstStyle/>
          <a:p>
            <a:pPr marL="357188" indent="-3571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Obecně: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spojení a přenos informací mezi řízenou a řídící složkou systému = mezi výstupem systému a jeho vstupem</a:t>
            </a:r>
          </a:p>
          <a:p>
            <a:pPr marL="357188" indent="-3571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Druhy: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vnější – vnitřní  (učitelská – žákovská)</a:t>
            </a:r>
          </a:p>
          <a:p>
            <a:pPr marL="357188" indent="-3571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marL="357188" indent="-3571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marL="357188" indent="-3571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Vlastnosti: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bezprostřednost nebo hromadnost </a:t>
            </a: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Požadavek: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bezprostřednost a hromadnost</a:t>
            </a: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Technické prostředky zpětné vazby: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systémy a soustavy poskytující okamžitou a hromadnou vnější zpětnou vazbu 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C64B2EC1-5FFF-E94B-747D-FFBCC2AA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572057"/>
            <a:ext cx="7629525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B5D8BAC-C484-1DB4-EA7A-0B98C62EB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Klasické prostředky zpětné vazby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AC6C5A8-D713-1551-125F-51EABAE203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6063" y="1035050"/>
            <a:ext cx="8707437" cy="5600700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					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					systém KE 12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tabLst>
                <a:tab pos="6010275" algn="l"/>
              </a:tabLst>
              <a:defRPr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	systém KVTS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76F74422-41FA-30CC-DFB9-77EBB8BDE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184275"/>
            <a:ext cx="3995738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173" name="Picture 3">
            <a:extLst>
              <a:ext uri="{FF2B5EF4-FFF2-40B4-BE49-F238E27FC236}">
                <a16:creationId xmlns:a16="http://schemas.microsoft.com/office/drawing/2014/main" id="{574676A5-0200-E2A6-304C-D7B6333AF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3803650"/>
            <a:ext cx="554037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071E94A2-4C6C-1FBD-CC76-41B452DB9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5191125"/>
            <a:ext cx="5019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63FE568A-1C60-09CA-ED89-3F9E401D2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1035050"/>
            <a:ext cx="8707437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defRPr/>
            </a:pPr>
            <a:r>
              <a:rPr lang="cs-CZ" sz="2800" dirty="0">
                <a:cs typeface="Times New Roman" pitchFamily="18" charset="0"/>
              </a:rPr>
              <a:t>					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defRPr/>
            </a:pPr>
            <a:endParaRPr lang="cs-CZ" sz="2800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>
                <a:tab pos="5286375" algn="l"/>
              </a:tabLst>
              <a:defRPr/>
            </a:pPr>
            <a:r>
              <a:rPr lang="cs-CZ" sz="2800" dirty="0">
                <a:cs typeface="Times New Roman" pitchFamily="18" charset="0"/>
              </a:rPr>
              <a:t>						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>
                <a:tab pos="5286375" algn="l"/>
              </a:tabLst>
              <a:defRPr/>
            </a:pPr>
            <a:endParaRPr lang="cs-CZ" sz="2800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>
                <a:tab pos="5286375" algn="l"/>
              </a:tabLst>
              <a:defRPr/>
            </a:pPr>
            <a:endParaRPr lang="cs-CZ" sz="2800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>
                <a:tab pos="5286375" algn="l"/>
              </a:tabLst>
              <a:defRPr/>
            </a:pPr>
            <a:endParaRPr lang="cs-CZ" sz="2800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>
                <a:tab pos="5286375" algn="l"/>
              </a:tabLst>
              <a:defRPr/>
            </a:pPr>
            <a:r>
              <a:rPr lang="cs-CZ" sz="2800" dirty="0">
                <a:cs typeface="Times New Roman" pitchFamily="18" charset="0"/>
              </a:rPr>
              <a:t>systém MOD 275</a:t>
            </a:r>
          </a:p>
          <a:p>
            <a:pPr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>
                <a:tab pos="1617663" algn="l"/>
                <a:tab pos="5286375" algn="l"/>
              </a:tabLst>
              <a:defRPr/>
            </a:pPr>
            <a:r>
              <a:rPr lang="cs-CZ" sz="2800" dirty="0">
                <a:cs typeface="Times New Roman" pitchFamily="18" charset="0"/>
              </a:rPr>
              <a:t>	systém Premiant</a:t>
            </a:r>
          </a:p>
          <a:p>
            <a:pPr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>
                <a:tab pos="5286375" algn="l"/>
              </a:tabLst>
              <a:defRPr/>
            </a:pPr>
            <a:endParaRPr lang="cs-CZ" sz="2800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>
                <a:tab pos="5286375" algn="l"/>
              </a:tabLst>
              <a:defRPr/>
            </a:pPr>
            <a:endParaRPr lang="cs-CZ" sz="2800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>
                <a:tab pos="357188" algn="l"/>
                <a:tab pos="5286375" algn="l"/>
              </a:tabLst>
              <a:defRPr/>
            </a:pPr>
            <a:r>
              <a:rPr lang="cs-CZ" sz="2800" dirty="0">
                <a:cs typeface="Times New Roman" pitchFamily="18" charset="0"/>
              </a:rPr>
              <a:t>	síť mikropočítačů IQ 150 </a:t>
            </a:r>
          </a:p>
        </p:txBody>
      </p:sp>
      <p:pic>
        <p:nvPicPr>
          <p:cNvPr id="8195" name="Picture 4">
            <a:extLst>
              <a:ext uri="{FF2B5EF4-FFF2-40B4-BE49-F238E27FC236}">
                <a16:creationId xmlns:a16="http://schemas.microsoft.com/office/drawing/2014/main" id="{472747AD-544C-630D-1D76-36425D0A0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087438"/>
            <a:ext cx="422275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E864F72C-64B6-9DAF-3A51-C52B5A010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Klasické prostředky zpětné vazby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3">
            <a:extLst>
              <a:ext uri="{FF2B5EF4-FFF2-40B4-BE49-F238E27FC236}">
                <a16:creationId xmlns:a16="http://schemas.microsoft.com/office/drawing/2014/main" id="{3522AEFF-9380-7545-7D38-33CA762647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00138"/>
            <a:ext cx="4265613" cy="2659062"/>
          </a:xfrm>
          <a:noFill/>
        </p:spPr>
      </p:pic>
      <p:pic>
        <p:nvPicPr>
          <p:cNvPr id="8198" name="Picture 5">
            <a:extLst>
              <a:ext uri="{FF2B5EF4-FFF2-40B4-BE49-F238E27FC236}">
                <a16:creationId xmlns:a16="http://schemas.microsoft.com/office/drawing/2014/main" id="{8DD750D7-4F27-2FB8-45FF-5B4234FBC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956050"/>
            <a:ext cx="41783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D093ACC-1C73-C899-2919-2327778577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Soudobé prostředky zpětné vazby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Zástupný symbol pro obsah 11">
            <a:extLst>
              <a:ext uri="{FF2B5EF4-FFF2-40B4-BE49-F238E27FC236}">
                <a16:creationId xmlns:a16="http://schemas.microsoft.com/office/drawing/2014/main" id="{F1F2E1CC-ACDD-58A1-BE4E-128CA6EBF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63" y="1069975"/>
            <a:ext cx="8556625" cy="5253038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cs-CZ" altLang="cs-CZ" sz="2800" b="1">
                <a:solidFill>
                  <a:srgbClr val="FFFF00"/>
                </a:solidFill>
              </a:rPr>
              <a:t>Turning Point – </a:t>
            </a:r>
            <a:r>
              <a:rPr lang="cs-CZ" altLang="cs-CZ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univerzální systém integrovaný do PowerPoint </a:t>
            </a:r>
          </a:p>
        </p:txBody>
      </p:sp>
      <p:pic>
        <p:nvPicPr>
          <p:cNvPr id="9220" name="Picture 2" descr="http://www.marketing-consigliere.com/wp-content/uploads/2008/04/turning-point-device.jpg">
            <a:extLst>
              <a:ext uri="{FF2B5EF4-FFF2-40B4-BE49-F238E27FC236}">
                <a16:creationId xmlns:a16="http://schemas.microsoft.com/office/drawing/2014/main" id="{711CFB1D-4FBB-2BE7-C2A7-A84E1576B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913188"/>
            <a:ext cx="235585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Obdélník 20">
            <a:extLst>
              <a:ext uri="{FF2B5EF4-FFF2-40B4-BE49-F238E27FC236}">
                <a16:creationId xmlns:a16="http://schemas.microsoft.com/office/drawing/2014/main" id="{863AADA7-9F58-B31E-98CE-30345E7AC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1609725"/>
            <a:ext cx="3513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/>
              <a:t>ResponseCard IR – dříve</a:t>
            </a:r>
          </a:p>
        </p:txBody>
      </p:sp>
      <p:pic>
        <p:nvPicPr>
          <p:cNvPr id="9222" name="Picture 18">
            <a:extLst>
              <a:ext uri="{FF2B5EF4-FFF2-40B4-BE49-F238E27FC236}">
                <a16:creationId xmlns:a16="http://schemas.microsoft.com/office/drawing/2014/main" id="{112DE172-8639-CE69-A14C-BB896136B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2066925"/>
            <a:ext cx="203041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223" name="Obdélník 24">
            <a:extLst>
              <a:ext uri="{FF2B5EF4-FFF2-40B4-BE49-F238E27FC236}">
                <a16:creationId xmlns:a16="http://schemas.microsoft.com/office/drawing/2014/main" id="{08CDD2A6-08F6-A764-1BEA-06E2AFA07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8" y="6257925"/>
            <a:ext cx="7869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/>
              <a:t>ResponseCard RF –16 cca 29 000 Kč, pro 32 cca 49 000 Kč</a:t>
            </a:r>
          </a:p>
        </p:txBody>
      </p:sp>
      <p:pic>
        <p:nvPicPr>
          <p:cNvPr id="9224" name="Picture 19">
            <a:extLst>
              <a:ext uri="{FF2B5EF4-FFF2-40B4-BE49-F238E27FC236}">
                <a16:creationId xmlns:a16="http://schemas.microsoft.com/office/drawing/2014/main" id="{87369D57-7126-5C0A-4104-3E7B0297C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3919538"/>
            <a:ext cx="2370138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225" name="Picture 20">
            <a:extLst>
              <a:ext uri="{FF2B5EF4-FFF2-40B4-BE49-F238E27FC236}">
                <a16:creationId xmlns:a16="http://schemas.microsoft.com/office/drawing/2014/main" id="{1631EA33-E3A5-0BE8-8EC5-CE7B2CE3B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4470400"/>
            <a:ext cx="1089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226" name="Picture 22">
            <a:extLst>
              <a:ext uri="{FF2B5EF4-FFF2-40B4-BE49-F238E27FC236}">
                <a16:creationId xmlns:a16="http://schemas.microsoft.com/office/drawing/2014/main" id="{49040F96-1678-EA2F-FD6D-0A001B402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049463"/>
            <a:ext cx="2160587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227" name="Picture 14" descr="ResponseCard XR">
            <a:extLst>
              <a:ext uri="{FF2B5EF4-FFF2-40B4-BE49-F238E27FC236}">
                <a16:creationId xmlns:a16="http://schemas.microsoft.com/office/drawing/2014/main" id="{200DC701-F750-213A-2270-9E999DA33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3906838"/>
            <a:ext cx="23876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Obdélník 30">
            <a:extLst>
              <a:ext uri="{FF2B5EF4-FFF2-40B4-BE49-F238E27FC236}">
                <a16:creationId xmlns:a16="http://schemas.microsoft.com/office/drawing/2014/main" id="{C649B2C5-851A-7BA3-4FA3-A4FA685EB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3400425"/>
            <a:ext cx="3316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/>
              <a:t>ResponseCard XR (RF)</a:t>
            </a:r>
          </a:p>
        </p:txBody>
      </p:sp>
      <p:pic>
        <p:nvPicPr>
          <p:cNvPr id="9229" name="Picture 24" descr="turning">
            <a:extLst>
              <a:ext uri="{FF2B5EF4-FFF2-40B4-BE49-F238E27FC236}">
                <a16:creationId xmlns:a16="http://schemas.microsoft.com/office/drawing/2014/main" id="{CAE70546-2E6C-06E8-75F8-4096609E1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2041525"/>
            <a:ext cx="2381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FA633FB-527D-BC1F-13E5-D650C1DB51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0" y="263525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Soudobé prostředky zpětné vazby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Obdélník 20">
            <a:extLst>
              <a:ext uri="{FF2B5EF4-FFF2-40B4-BE49-F238E27FC236}">
                <a16:creationId xmlns:a16="http://schemas.microsoft.com/office/drawing/2014/main" id="{3EE1A463-A1CB-E2AE-22AD-B9D2A49BB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" y="1693863"/>
            <a:ext cx="6734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/>
              <a:t>SMART Response PE -  32 staniček cca 40 000 Kč</a:t>
            </a:r>
          </a:p>
        </p:txBody>
      </p:sp>
      <p:pic>
        <p:nvPicPr>
          <p:cNvPr id="10244" name="Picture 2" descr="Smart">
            <a:hlinkClick r:id="rId3"/>
            <a:extLst>
              <a:ext uri="{FF2B5EF4-FFF2-40B4-BE49-F238E27FC236}">
                <a16:creationId xmlns:a16="http://schemas.microsoft.com/office/drawing/2014/main" id="{95E005D5-1808-2DA2-86A9-C43CD71D5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3000375"/>
            <a:ext cx="15509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Obdélník 22">
            <a:extLst>
              <a:ext uri="{FF2B5EF4-FFF2-40B4-BE49-F238E27FC236}">
                <a16:creationId xmlns:a16="http://schemas.microsoft.com/office/drawing/2014/main" id="{C4AC16C2-E5A1-962F-FE5A-4ECCAA514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" y="1179513"/>
            <a:ext cx="7604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800" b="1">
                <a:solidFill>
                  <a:srgbClr val="FFFF00"/>
                </a:solidFill>
              </a:rPr>
              <a:t>SENTEO</a:t>
            </a:r>
            <a:r>
              <a:rPr lang="cs-CZ" altLang="cs-CZ" sz="2800" b="1"/>
              <a:t> </a:t>
            </a:r>
            <a:r>
              <a:rPr lang="cs-CZ" altLang="cs-CZ" sz="2800" b="1">
                <a:solidFill>
                  <a:srgbClr val="FFFF00"/>
                </a:solidFill>
              </a:rPr>
              <a:t>– </a:t>
            </a:r>
            <a:r>
              <a:rPr lang="cs-CZ" altLang="cs-CZ">
                <a:solidFill>
                  <a:srgbClr val="FFFF00"/>
                </a:solidFill>
                <a:cs typeface="Times New Roman" panose="02020603050405020304" pitchFamily="18" charset="0"/>
              </a:rPr>
              <a:t>systém pro interaktivní tabule SMART Board</a:t>
            </a:r>
          </a:p>
        </p:txBody>
      </p:sp>
      <p:pic>
        <p:nvPicPr>
          <p:cNvPr id="10246" name="Picture 19">
            <a:extLst>
              <a:ext uri="{FF2B5EF4-FFF2-40B4-BE49-F238E27FC236}">
                <a16:creationId xmlns:a16="http://schemas.microsoft.com/office/drawing/2014/main" id="{DF016145-A388-637C-4403-BF3D4E7E5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3997325"/>
            <a:ext cx="34861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247" name="Picture 20">
            <a:extLst>
              <a:ext uri="{FF2B5EF4-FFF2-40B4-BE49-F238E27FC236}">
                <a16:creationId xmlns:a16="http://schemas.microsoft.com/office/drawing/2014/main" id="{3F21E8A7-5D75-B3B6-04CD-5655060F6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444750"/>
            <a:ext cx="2112963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248" name="Picture 22" descr="http://www.schoolwinkel.be/winkel/images/stories/senteo_bundle.jpg">
            <a:extLst>
              <a:ext uri="{FF2B5EF4-FFF2-40B4-BE49-F238E27FC236}">
                <a16:creationId xmlns:a16="http://schemas.microsoft.com/office/drawing/2014/main" id="{B1158A65-FDFD-5F4B-F62A-052429F90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2447925"/>
            <a:ext cx="25400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3">
            <a:extLst>
              <a:ext uri="{FF2B5EF4-FFF2-40B4-BE49-F238E27FC236}">
                <a16:creationId xmlns:a16="http://schemas.microsoft.com/office/drawing/2014/main" id="{25FF2718-B89D-6C18-395E-10FF618C4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4797425"/>
            <a:ext cx="2544762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250" name="Picture 25" descr="http://www.findtheneedle.co.uk/images/press-releases/16023.jpg">
            <a:extLst>
              <a:ext uri="{FF2B5EF4-FFF2-40B4-BE49-F238E27FC236}">
                <a16:creationId xmlns:a16="http://schemas.microsoft.com/office/drawing/2014/main" id="{A5949628-6393-0A5D-B426-8DECA21E4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244475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F62A0C5-806B-A116-7156-55D332F50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0" y="263525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Soudobé prostředky zpětné vazby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Obdélník 20">
            <a:extLst>
              <a:ext uri="{FF2B5EF4-FFF2-40B4-BE49-F238E27FC236}">
                <a16:creationId xmlns:a16="http://schemas.microsoft.com/office/drawing/2014/main" id="{72117381-965D-EBBE-CB8D-53300F2DE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" y="1693863"/>
            <a:ext cx="7353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/>
              <a:t>SMART Response XE -  komplexní systém s klávesnicí</a:t>
            </a:r>
          </a:p>
        </p:txBody>
      </p:sp>
      <p:sp>
        <p:nvSpPr>
          <p:cNvPr id="11268" name="Obdélník 22">
            <a:extLst>
              <a:ext uri="{FF2B5EF4-FFF2-40B4-BE49-F238E27FC236}">
                <a16:creationId xmlns:a16="http://schemas.microsoft.com/office/drawing/2014/main" id="{AB7FB54B-E299-D3F3-09B4-B81474BAB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" y="1179513"/>
            <a:ext cx="7604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800" b="1">
                <a:solidFill>
                  <a:srgbClr val="FFFF00"/>
                </a:solidFill>
              </a:rPr>
              <a:t>SENTEO</a:t>
            </a:r>
            <a:r>
              <a:rPr lang="cs-CZ" altLang="cs-CZ" sz="2800" b="1"/>
              <a:t> </a:t>
            </a:r>
            <a:r>
              <a:rPr lang="cs-CZ" altLang="cs-CZ" sz="2800" b="1">
                <a:solidFill>
                  <a:srgbClr val="FFFF00"/>
                </a:solidFill>
              </a:rPr>
              <a:t>– </a:t>
            </a:r>
            <a:r>
              <a:rPr lang="cs-CZ" altLang="cs-CZ">
                <a:solidFill>
                  <a:srgbClr val="FFFF00"/>
                </a:solidFill>
                <a:cs typeface="Times New Roman" panose="02020603050405020304" pitchFamily="18" charset="0"/>
              </a:rPr>
              <a:t>systém pro interaktivní tabule SMART Board</a:t>
            </a:r>
          </a:p>
        </p:txBody>
      </p:sp>
      <p:pic>
        <p:nvPicPr>
          <p:cNvPr id="11269" name="Picture 25" descr="http://www.findtheneedle.co.uk/images/press-releases/16023.jpg">
            <a:extLst>
              <a:ext uri="{FF2B5EF4-FFF2-40B4-BE49-F238E27FC236}">
                <a16:creationId xmlns:a16="http://schemas.microsoft.com/office/drawing/2014/main" id="{EBDE832F-FB4B-5808-0401-36A5F7B08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2322513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Obrázek 1">
            <a:extLst>
              <a:ext uri="{FF2B5EF4-FFF2-40B4-BE49-F238E27FC236}">
                <a16:creationId xmlns:a16="http://schemas.microsoft.com/office/drawing/2014/main" id="{5A97C904-3235-F317-758C-5A125AC3D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306638"/>
            <a:ext cx="37909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Obrázek 4">
            <a:extLst>
              <a:ext uri="{FF2B5EF4-FFF2-40B4-BE49-F238E27FC236}">
                <a16:creationId xmlns:a16="http://schemas.microsoft.com/office/drawing/2014/main" id="{BE0C0876-F6A8-1B01-41A9-D2F75CFCFA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4156075"/>
            <a:ext cx="34798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Obrázek 3">
            <a:extLst>
              <a:ext uri="{FF2B5EF4-FFF2-40B4-BE49-F238E27FC236}">
                <a16:creationId xmlns:a16="http://schemas.microsoft.com/office/drawing/2014/main" id="{ADA98DF5-413B-BFCC-DAC4-210A8BEACF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2306638"/>
            <a:ext cx="29210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B6A6465-94F1-D490-2E14-7A62C026E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0" y="263525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Soudobé prostředky zpětné vazby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Obdélník 20">
            <a:extLst>
              <a:ext uri="{FF2B5EF4-FFF2-40B4-BE49-F238E27FC236}">
                <a16:creationId xmlns:a16="http://schemas.microsoft.com/office/drawing/2014/main" id="{984005E6-8F48-61A2-63A5-25CCA3948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" y="1693863"/>
            <a:ext cx="8050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/>
              <a:t>SMART Response LE - zjednodušené ovládání pro 1. st. ZŠ</a:t>
            </a:r>
          </a:p>
        </p:txBody>
      </p:sp>
      <p:pic>
        <p:nvPicPr>
          <p:cNvPr id="12292" name="Picture 2" descr="Smart">
            <a:hlinkClick r:id="rId3"/>
            <a:extLst>
              <a:ext uri="{FF2B5EF4-FFF2-40B4-BE49-F238E27FC236}">
                <a16:creationId xmlns:a16="http://schemas.microsoft.com/office/drawing/2014/main" id="{0EC7CE2C-9BCB-33A1-6012-0648E2140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3000375"/>
            <a:ext cx="15509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Obdélník 22">
            <a:extLst>
              <a:ext uri="{FF2B5EF4-FFF2-40B4-BE49-F238E27FC236}">
                <a16:creationId xmlns:a16="http://schemas.microsoft.com/office/drawing/2014/main" id="{3A06BDEC-F01D-0E2D-9377-B8D470D13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" y="1179513"/>
            <a:ext cx="7604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800" b="1">
                <a:solidFill>
                  <a:srgbClr val="FFFF00"/>
                </a:solidFill>
              </a:rPr>
              <a:t>SENTEO</a:t>
            </a:r>
            <a:r>
              <a:rPr lang="cs-CZ" altLang="cs-CZ" sz="2800" b="1"/>
              <a:t> </a:t>
            </a:r>
            <a:r>
              <a:rPr lang="cs-CZ" altLang="cs-CZ" sz="2800" b="1">
                <a:solidFill>
                  <a:srgbClr val="FFFF00"/>
                </a:solidFill>
              </a:rPr>
              <a:t>– </a:t>
            </a:r>
            <a:r>
              <a:rPr lang="cs-CZ" altLang="cs-CZ">
                <a:solidFill>
                  <a:srgbClr val="FFFF00"/>
                </a:solidFill>
                <a:cs typeface="Times New Roman" panose="02020603050405020304" pitchFamily="18" charset="0"/>
              </a:rPr>
              <a:t>systém pro interaktivní tabule SMART Board</a:t>
            </a:r>
          </a:p>
        </p:txBody>
      </p:sp>
      <p:pic>
        <p:nvPicPr>
          <p:cNvPr id="12294" name="Picture 25" descr="http://www.findtheneedle.co.uk/images/press-releases/16023.jpg">
            <a:extLst>
              <a:ext uri="{FF2B5EF4-FFF2-40B4-BE49-F238E27FC236}">
                <a16:creationId xmlns:a16="http://schemas.microsoft.com/office/drawing/2014/main" id="{A37BEA03-0826-33A6-82CA-CA7E6A3D3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244475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Obrázek 1">
            <a:extLst>
              <a:ext uri="{FF2B5EF4-FFF2-40B4-BE49-F238E27FC236}">
                <a16:creationId xmlns:a16="http://schemas.microsoft.com/office/drawing/2014/main" id="{AF8A94A6-CDE0-2078-8DE2-F1A5ACBF5A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3970338"/>
            <a:ext cx="615632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Obrázek 4">
            <a:extLst>
              <a:ext uri="{FF2B5EF4-FFF2-40B4-BE49-F238E27FC236}">
                <a16:creationId xmlns:a16="http://schemas.microsoft.com/office/drawing/2014/main" id="{433F2793-BE6A-7690-BB05-84E9C591EF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238375"/>
            <a:ext cx="2392363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A712516-5FC8-2C36-7D4D-E63808D75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0" y="101600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Soudobé prostředky zpětné vazby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Obdélník 20">
            <a:extLst>
              <a:ext uri="{FF2B5EF4-FFF2-40B4-BE49-F238E27FC236}">
                <a16:creationId xmlns:a16="http://schemas.microsoft.com/office/drawing/2014/main" id="{64D60AF0-CBFC-C0A8-0AC3-9D946C3BC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1504950"/>
            <a:ext cx="89138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/>
              <a:t>SMART Response VE - SW podoba Senteo pro využití v telefonech, tabletech a počítačích - pro třídu na rok cca 4000 Kč</a:t>
            </a:r>
          </a:p>
        </p:txBody>
      </p:sp>
      <p:sp>
        <p:nvSpPr>
          <p:cNvPr id="13316" name="Obdélník 22">
            <a:extLst>
              <a:ext uri="{FF2B5EF4-FFF2-40B4-BE49-F238E27FC236}">
                <a16:creationId xmlns:a16="http://schemas.microsoft.com/office/drawing/2014/main" id="{6E65E57E-8ED2-A349-2F16-F47DC85C8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906463"/>
            <a:ext cx="7747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800" b="1">
                <a:solidFill>
                  <a:srgbClr val="FFFF00"/>
                </a:solidFill>
              </a:rPr>
              <a:t>SENTEO</a:t>
            </a:r>
            <a:r>
              <a:rPr lang="cs-CZ" altLang="cs-CZ" sz="2800" b="1"/>
              <a:t> </a:t>
            </a:r>
            <a:r>
              <a:rPr lang="cs-CZ" altLang="cs-CZ" sz="2800" b="1">
                <a:solidFill>
                  <a:srgbClr val="FFFF00"/>
                </a:solidFill>
              </a:rPr>
              <a:t>– </a:t>
            </a:r>
            <a:r>
              <a:rPr lang="cs-CZ" altLang="cs-CZ">
                <a:solidFill>
                  <a:srgbClr val="FFFF00"/>
                </a:solidFill>
                <a:cs typeface="Times New Roman" panose="02020603050405020304" pitchFamily="18" charset="0"/>
              </a:rPr>
              <a:t>systém pro interaktivní tabule SMART Board</a:t>
            </a:r>
          </a:p>
          <a:p>
            <a:endParaRPr lang="cs-CZ" altLang="cs-CZ" b="1"/>
          </a:p>
        </p:txBody>
      </p:sp>
      <p:pic>
        <p:nvPicPr>
          <p:cNvPr id="13317" name="Picture 25" descr="http://www.findtheneedle.co.uk/images/press-releases/16023.jpg">
            <a:extLst>
              <a:ext uri="{FF2B5EF4-FFF2-40B4-BE49-F238E27FC236}">
                <a16:creationId xmlns:a16="http://schemas.microsoft.com/office/drawing/2014/main" id="{9080BA2A-194A-8398-E9F2-54EAD86D9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2438400"/>
            <a:ext cx="12144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Obrázek 3">
            <a:extLst>
              <a:ext uri="{FF2B5EF4-FFF2-40B4-BE49-F238E27FC236}">
                <a16:creationId xmlns:a16="http://schemas.microsoft.com/office/drawing/2014/main" id="{A08B793E-13E2-FDAE-072D-8D0779FEA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2444750"/>
            <a:ext cx="3683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Obrázek 4">
            <a:extLst>
              <a:ext uri="{FF2B5EF4-FFF2-40B4-BE49-F238E27FC236}">
                <a16:creationId xmlns:a16="http://schemas.microsoft.com/office/drawing/2014/main" id="{AA4B5B86-27CB-3B5E-0BA8-9EAAF7961C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444750"/>
            <a:ext cx="25336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Obrázek 1">
            <a:extLst>
              <a:ext uri="{FF2B5EF4-FFF2-40B4-BE49-F238E27FC236}">
                <a16:creationId xmlns:a16="http://schemas.microsoft.com/office/drawing/2014/main" id="{AD254C5B-7BC8-21BC-D308-758328EE9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4298950"/>
            <a:ext cx="213995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Obrázek 5">
            <a:extLst>
              <a:ext uri="{FF2B5EF4-FFF2-40B4-BE49-F238E27FC236}">
                <a16:creationId xmlns:a16="http://schemas.microsoft.com/office/drawing/2014/main" id="{E5DB692A-F9DE-C0ED-98E6-13E40F9A06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4722813"/>
            <a:ext cx="27146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89344777-a2cd-4310-ac03-fd417375914f"/>
  <p:tag name="TPVERSION" val="8"/>
  <p:tag name="TPFULLVERSION" val="9.0.11.13"/>
  <p:tag name="PPTVERSION" val="16"/>
  <p:tag name="TPOS" val="2"/>
  <p:tag name="TPLASTSAVEVERSION" val="6.4 P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í 8">
      <a:dk1>
        <a:sysClr val="windowText" lastClr="000000"/>
      </a:dk1>
      <a:lt1>
        <a:sysClr val="window" lastClr="FFFFFF"/>
      </a:lt1>
      <a:dk2>
        <a:srgbClr val="000046"/>
      </a:dk2>
      <a:lt2>
        <a:srgbClr val="FFFFFF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F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7265</TotalTime>
  <Words>338</Words>
  <Application>Microsoft Office PowerPoint</Application>
  <PresentationFormat>Předvádění na obrazovce (4:3)</PresentationFormat>
  <Paragraphs>77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Times New Roman</vt:lpstr>
      <vt:lpstr>Arial</vt:lpstr>
      <vt:lpstr>Calibri</vt:lpstr>
      <vt:lpstr>Constantia</vt:lpstr>
      <vt:lpstr>Wingdings 2</vt:lpstr>
      <vt:lpstr>Tok</vt:lpstr>
      <vt:lpstr>Prostředky  pro poskytování zpětné vazby</vt:lpstr>
      <vt:lpstr>Zpětná vazba ve výuce</vt:lpstr>
      <vt:lpstr>Klasické prostředky zpětné vazby</vt:lpstr>
      <vt:lpstr>Klasické prostředky zpětné vazby</vt:lpstr>
      <vt:lpstr>Soudobé prostředky zpětné vazby</vt:lpstr>
      <vt:lpstr>Soudobé prostředky zpětné vazby</vt:lpstr>
      <vt:lpstr>Soudobé prostředky zpětné vazby</vt:lpstr>
      <vt:lpstr>Soudobé prostředky zpětné vazby</vt:lpstr>
      <vt:lpstr>Soudobé prostředky zpětné vazby</vt:lpstr>
      <vt:lpstr>Soudobé prostředky zpětné vazby</vt:lpstr>
      <vt:lpstr>Soudobé prostředky zpětné vazby</vt:lpstr>
      <vt:lpstr>Soudobé prostředky zpětné vazby</vt:lpstr>
      <vt:lpstr>Soudobé prostředky zpětné vazby</vt:lpstr>
    </vt:vector>
  </TitlesOfParts>
  <Company>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Grafika na počítači 1</dc:title>
  <dc:creator>ucebna</dc:creator>
  <cp:lastModifiedBy>Jakub Lapeš</cp:lastModifiedBy>
  <cp:revision>480</cp:revision>
  <dcterms:created xsi:type="dcterms:W3CDTF">2000-02-14T08:40:18Z</dcterms:created>
  <dcterms:modified xsi:type="dcterms:W3CDTF">2023-10-30T13:17:28Z</dcterms:modified>
</cp:coreProperties>
</file>