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03" r:id="rId2"/>
    <p:sldId id="304" r:id="rId3"/>
    <p:sldId id="306" r:id="rId4"/>
    <p:sldId id="286" r:id="rId5"/>
    <p:sldId id="287" r:id="rId6"/>
    <p:sldId id="298" r:id="rId7"/>
    <p:sldId id="300" r:id="rId8"/>
    <p:sldId id="288" r:id="rId9"/>
    <p:sldId id="301" r:id="rId10"/>
    <p:sldId id="290" r:id="rId11"/>
    <p:sldId id="305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77" r:id="rId20"/>
    <p:sldId id="278" r:id="rId21"/>
    <p:sldId id="263" r:id="rId22"/>
    <p:sldId id="279" r:id="rId23"/>
    <p:sldId id="275" r:id="rId24"/>
    <p:sldId id="280" r:id="rId25"/>
    <p:sldId id="276" r:id="rId26"/>
    <p:sldId id="281" r:id="rId27"/>
    <p:sldId id="283" r:id="rId28"/>
    <p:sldId id="282" r:id="rId29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66FF33"/>
        </a:solidFill>
        <a:latin typeface="Times New Roman CE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66FF33"/>
        </a:solidFill>
        <a:latin typeface="Times New Roman CE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66FF33"/>
        </a:solidFill>
        <a:latin typeface="Times New Roman CE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66FF33"/>
        </a:solidFill>
        <a:latin typeface="Times New Roman CE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66FF33"/>
        </a:solidFill>
        <a:latin typeface="Times New Roman CE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66FF33"/>
        </a:solidFill>
        <a:latin typeface="Times New Roman CE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66FF33"/>
        </a:solidFill>
        <a:latin typeface="Times New Roman CE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66FF33"/>
        </a:solidFill>
        <a:latin typeface="Times New Roman CE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66FF33"/>
        </a:solidFill>
        <a:latin typeface="Times New Roman CE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00FF"/>
    <a:srgbClr val="66CCFF"/>
    <a:srgbClr val="00CC00"/>
    <a:srgbClr val="00FF00"/>
    <a:srgbClr val="FFFFCC"/>
    <a:srgbClr val="8000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99793" autoAdjust="0"/>
  </p:normalViewPr>
  <p:slideViewPr>
    <p:cSldViewPr>
      <p:cViewPr varScale="1">
        <p:scale>
          <a:sx n="70" d="100"/>
          <a:sy n="70" d="100"/>
        </p:scale>
        <p:origin x="476" y="1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8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8" d="100"/>
          <a:sy n="28" d="100"/>
        </p:scale>
        <p:origin x="-1190" y="-62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5C0E61-7217-44A0-9AE1-9D417B985250}" type="doc">
      <dgm:prSet loTypeId="urn:microsoft.com/office/officeart/2005/8/layout/cycle3" loCatId="cycle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334357E6-7531-474B-AF13-76DB31D0CC13}">
      <dgm:prSet phldrT="[Text]" custT="1"/>
      <dgm:spPr>
        <a:solidFill>
          <a:srgbClr val="0066CC"/>
        </a:solidFill>
      </dgm:spPr>
      <dgm:t>
        <a:bodyPr/>
        <a:lstStyle/>
        <a:p>
          <a:r>
            <a:rPr kumimoji="1" lang="cs-CZ" sz="3200" dirty="0">
              <a:latin typeface="+mj-lt"/>
            </a:rPr>
            <a:t>cíl</a:t>
          </a:r>
          <a:endParaRPr kumimoji="1" lang="cs-CZ" sz="3400" dirty="0">
            <a:latin typeface="+mj-lt"/>
          </a:endParaRPr>
        </a:p>
      </dgm:t>
    </dgm:pt>
    <dgm:pt modelId="{268DFC5F-BD40-43EF-840A-6B068B10B374}" type="parTrans" cxnId="{503780FA-3CF0-42B2-85CD-9B5B7D6E1BD9}">
      <dgm:prSet/>
      <dgm:spPr/>
      <dgm:t>
        <a:bodyPr/>
        <a:lstStyle/>
        <a:p>
          <a:endParaRPr lang="cs-CZ"/>
        </a:p>
      </dgm:t>
    </dgm:pt>
    <dgm:pt modelId="{445EA13F-1B41-44E5-981B-FA7FBD004BFF}" type="sibTrans" cxnId="{503780FA-3CF0-42B2-85CD-9B5B7D6E1BD9}">
      <dgm:prSet/>
      <dgm:spPr/>
      <dgm:t>
        <a:bodyPr/>
        <a:lstStyle/>
        <a:p>
          <a:endParaRPr lang="cs-CZ"/>
        </a:p>
      </dgm:t>
    </dgm:pt>
    <dgm:pt modelId="{123BA1F5-9B4A-45D9-8FD1-4AB24D2B6D2E}">
      <dgm:prSet phldrT="[Text]" custT="1"/>
      <dgm:spPr>
        <a:solidFill>
          <a:srgbClr val="0066CC"/>
        </a:solidFill>
      </dgm:spPr>
      <dgm:t>
        <a:bodyPr/>
        <a:lstStyle/>
        <a:p>
          <a:r>
            <a:rPr kumimoji="1" lang="cs-CZ" sz="3200" dirty="0">
              <a:latin typeface="+mj-lt"/>
            </a:rPr>
            <a:t>publikum</a:t>
          </a:r>
        </a:p>
      </dgm:t>
    </dgm:pt>
    <dgm:pt modelId="{1E265D87-C750-4076-B7E0-141F53A9C656}" type="parTrans" cxnId="{C0943DC4-5C6E-4A8C-8B84-38E418F9D107}">
      <dgm:prSet/>
      <dgm:spPr/>
      <dgm:t>
        <a:bodyPr/>
        <a:lstStyle/>
        <a:p>
          <a:endParaRPr lang="cs-CZ"/>
        </a:p>
      </dgm:t>
    </dgm:pt>
    <dgm:pt modelId="{949F22BE-5244-4186-97D1-C8806D4B40AC}" type="sibTrans" cxnId="{C0943DC4-5C6E-4A8C-8B84-38E418F9D107}">
      <dgm:prSet/>
      <dgm:spPr/>
      <dgm:t>
        <a:bodyPr/>
        <a:lstStyle/>
        <a:p>
          <a:endParaRPr lang="cs-CZ"/>
        </a:p>
      </dgm:t>
    </dgm:pt>
    <dgm:pt modelId="{66B8C806-B097-4C55-9AC6-D7376BB43516}">
      <dgm:prSet phldrT="[Text]" custT="1"/>
      <dgm:spPr>
        <a:solidFill>
          <a:srgbClr val="0066CC"/>
        </a:solidFill>
      </dgm:spPr>
      <dgm:t>
        <a:bodyPr/>
        <a:lstStyle/>
        <a:p>
          <a:r>
            <a:rPr kumimoji="1" lang="cs-CZ" sz="3200" dirty="0">
              <a:latin typeface="+mj-lt"/>
            </a:rPr>
            <a:t>místo</a:t>
          </a:r>
        </a:p>
      </dgm:t>
    </dgm:pt>
    <dgm:pt modelId="{B398BCD6-16F4-4222-A04B-2BF15E3E63B3}" type="parTrans" cxnId="{0E8A1A3F-F942-49C8-99C6-E84F707A667A}">
      <dgm:prSet/>
      <dgm:spPr/>
      <dgm:t>
        <a:bodyPr/>
        <a:lstStyle/>
        <a:p>
          <a:endParaRPr lang="cs-CZ"/>
        </a:p>
      </dgm:t>
    </dgm:pt>
    <dgm:pt modelId="{C564F0EB-FAC3-4502-8B48-42A0D4F56A9B}" type="sibTrans" cxnId="{0E8A1A3F-F942-49C8-99C6-E84F707A667A}">
      <dgm:prSet/>
      <dgm:spPr/>
      <dgm:t>
        <a:bodyPr/>
        <a:lstStyle/>
        <a:p>
          <a:endParaRPr lang="cs-CZ"/>
        </a:p>
      </dgm:t>
    </dgm:pt>
    <dgm:pt modelId="{98BB4284-A050-4E9F-9F23-D5BD531AE7AE}">
      <dgm:prSet phldrT="[Text]" custT="1"/>
      <dgm:spPr>
        <a:solidFill>
          <a:srgbClr val="0066CC"/>
        </a:solidFill>
      </dgm:spPr>
      <dgm:t>
        <a:bodyPr/>
        <a:lstStyle/>
        <a:p>
          <a:r>
            <a:rPr kumimoji="1" lang="cs-CZ" sz="3200" dirty="0">
              <a:latin typeface="+mn-lt"/>
            </a:rPr>
            <a:t>technika</a:t>
          </a:r>
        </a:p>
      </dgm:t>
    </dgm:pt>
    <dgm:pt modelId="{F1F5AD35-5E52-4EC5-A1DD-598AFC885C9A}" type="parTrans" cxnId="{27CB8ABB-872F-4AA8-B869-F18628010C35}">
      <dgm:prSet/>
      <dgm:spPr/>
      <dgm:t>
        <a:bodyPr/>
        <a:lstStyle/>
        <a:p>
          <a:endParaRPr lang="cs-CZ"/>
        </a:p>
      </dgm:t>
    </dgm:pt>
    <dgm:pt modelId="{C49C0053-A52C-4E00-8FF5-3B1A610BCD7A}" type="sibTrans" cxnId="{27CB8ABB-872F-4AA8-B869-F18628010C35}">
      <dgm:prSet/>
      <dgm:spPr/>
      <dgm:t>
        <a:bodyPr/>
        <a:lstStyle/>
        <a:p>
          <a:endParaRPr lang="cs-CZ"/>
        </a:p>
      </dgm:t>
    </dgm:pt>
    <dgm:pt modelId="{E83848A5-9E3D-4474-A31B-F282B8721CE8}">
      <dgm:prSet phldrT="[Text]" custT="1"/>
      <dgm:spPr>
        <a:solidFill>
          <a:srgbClr val="0066CC"/>
        </a:solidFill>
      </dgm:spPr>
      <dgm:t>
        <a:bodyPr/>
        <a:lstStyle/>
        <a:p>
          <a:r>
            <a:rPr lang="cs-CZ" sz="3200" dirty="0">
              <a:latin typeface="+mj-lt"/>
            </a:rPr>
            <a:t>materiály pracovní</a:t>
          </a:r>
        </a:p>
      </dgm:t>
    </dgm:pt>
    <dgm:pt modelId="{640D6DE3-98BF-4B15-B48F-A057515BE1BA}" type="parTrans" cxnId="{189DCA23-1AF8-4E47-8E63-ACBEFD8555EF}">
      <dgm:prSet/>
      <dgm:spPr/>
      <dgm:t>
        <a:bodyPr/>
        <a:lstStyle/>
        <a:p>
          <a:endParaRPr lang="cs-CZ"/>
        </a:p>
      </dgm:t>
    </dgm:pt>
    <dgm:pt modelId="{71BF141B-AEE5-4D7A-AD7A-421345A26F6B}" type="sibTrans" cxnId="{189DCA23-1AF8-4E47-8E63-ACBEFD8555EF}">
      <dgm:prSet/>
      <dgm:spPr/>
      <dgm:t>
        <a:bodyPr/>
        <a:lstStyle/>
        <a:p>
          <a:endParaRPr lang="cs-CZ"/>
        </a:p>
      </dgm:t>
    </dgm:pt>
    <dgm:pt modelId="{FCEE4C3D-9C39-49C5-9178-AE7816E50CB3}" type="pres">
      <dgm:prSet presAssocID="{B55C0E61-7217-44A0-9AE1-9D417B985250}" presName="Name0" presStyleCnt="0">
        <dgm:presLayoutVars>
          <dgm:dir/>
          <dgm:resizeHandles val="exact"/>
        </dgm:presLayoutVars>
      </dgm:prSet>
      <dgm:spPr/>
    </dgm:pt>
    <dgm:pt modelId="{1001B4A8-7172-41CA-990C-74BA83ADEEE4}" type="pres">
      <dgm:prSet presAssocID="{B55C0E61-7217-44A0-9AE1-9D417B985250}" presName="cycle" presStyleCnt="0"/>
      <dgm:spPr/>
    </dgm:pt>
    <dgm:pt modelId="{36429760-5C76-4BCC-837B-E349166D52E2}" type="pres">
      <dgm:prSet presAssocID="{334357E6-7531-474B-AF13-76DB31D0CC13}" presName="nodeFirstNode" presStyleLbl="node1" presStyleIdx="0" presStyleCnt="5">
        <dgm:presLayoutVars>
          <dgm:bulletEnabled val="1"/>
        </dgm:presLayoutVars>
      </dgm:prSet>
      <dgm:spPr/>
    </dgm:pt>
    <dgm:pt modelId="{F26167D7-6E6A-4DEA-A940-5D82BA47A15C}" type="pres">
      <dgm:prSet presAssocID="{445EA13F-1B41-44E5-981B-FA7FBD004BFF}" presName="sibTransFirstNode" presStyleLbl="bgShp" presStyleIdx="0" presStyleCnt="1"/>
      <dgm:spPr/>
    </dgm:pt>
    <dgm:pt modelId="{1B87497E-D99F-4AEC-8F6A-44A583005071}" type="pres">
      <dgm:prSet presAssocID="{123BA1F5-9B4A-45D9-8FD1-4AB24D2B6D2E}" presName="nodeFollowingNodes" presStyleLbl="node1" presStyleIdx="1" presStyleCnt="5">
        <dgm:presLayoutVars>
          <dgm:bulletEnabled val="1"/>
        </dgm:presLayoutVars>
      </dgm:prSet>
      <dgm:spPr/>
    </dgm:pt>
    <dgm:pt modelId="{FFA1F620-BE34-446E-9126-A22BDE3C06DB}" type="pres">
      <dgm:prSet presAssocID="{66B8C806-B097-4C55-9AC6-D7376BB43516}" presName="nodeFollowingNodes" presStyleLbl="node1" presStyleIdx="2" presStyleCnt="5">
        <dgm:presLayoutVars>
          <dgm:bulletEnabled val="1"/>
        </dgm:presLayoutVars>
      </dgm:prSet>
      <dgm:spPr/>
    </dgm:pt>
    <dgm:pt modelId="{A0AB14D9-655B-4AA8-9CB0-A22D15F4D797}" type="pres">
      <dgm:prSet presAssocID="{98BB4284-A050-4E9F-9F23-D5BD531AE7AE}" presName="nodeFollowingNodes" presStyleLbl="node1" presStyleIdx="3" presStyleCnt="5">
        <dgm:presLayoutVars>
          <dgm:bulletEnabled val="1"/>
        </dgm:presLayoutVars>
      </dgm:prSet>
      <dgm:spPr/>
    </dgm:pt>
    <dgm:pt modelId="{91C21C8E-7270-4A80-87BC-90AFB7F2C6F6}" type="pres">
      <dgm:prSet presAssocID="{E83848A5-9E3D-4474-A31B-F282B8721CE8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F3E87B0C-913C-46E9-8B27-C8207DCD38E7}" type="presOf" srcId="{66B8C806-B097-4C55-9AC6-D7376BB43516}" destId="{FFA1F620-BE34-446E-9126-A22BDE3C06DB}" srcOrd="0" destOrd="0" presId="urn:microsoft.com/office/officeart/2005/8/layout/cycle3"/>
    <dgm:cxn modelId="{189DCA23-1AF8-4E47-8E63-ACBEFD8555EF}" srcId="{B55C0E61-7217-44A0-9AE1-9D417B985250}" destId="{E83848A5-9E3D-4474-A31B-F282B8721CE8}" srcOrd="4" destOrd="0" parTransId="{640D6DE3-98BF-4B15-B48F-A057515BE1BA}" sibTransId="{71BF141B-AEE5-4D7A-AD7A-421345A26F6B}"/>
    <dgm:cxn modelId="{268AB927-25E1-4C27-87DF-EC2337713F34}" type="presOf" srcId="{E83848A5-9E3D-4474-A31B-F282B8721CE8}" destId="{91C21C8E-7270-4A80-87BC-90AFB7F2C6F6}" srcOrd="0" destOrd="0" presId="urn:microsoft.com/office/officeart/2005/8/layout/cycle3"/>
    <dgm:cxn modelId="{07EBD42C-971B-4D6A-8123-A0BD3C55F264}" type="presOf" srcId="{445EA13F-1B41-44E5-981B-FA7FBD004BFF}" destId="{F26167D7-6E6A-4DEA-A940-5D82BA47A15C}" srcOrd="0" destOrd="0" presId="urn:microsoft.com/office/officeart/2005/8/layout/cycle3"/>
    <dgm:cxn modelId="{0E8A1A3F-F942-49C8-99C6-E84F707A667A}" srcId="{B55C0E61-7217-44A0-9AE1-9D417B985250}" destId="{66B8C806-B097-4C55-9AC6-D7376BB43516}" srcOrd="2" destOrd="0" parTransId="{B398BCD6-16F4-4222-A04B-2BF15E3E63B3}" sibTransId="{C564F0EB-FAC3-4502-8B48-42A0D4F56A9B}"/>
    <dgm:cxn modelId="{BA45DB40-387B-4E68-8C28-981D2C86E2C1}" type="presOf" srcId="{334357E6-7531-474B-AF13-76DB31D0CC13}" destId="{36429760-5C76-4BCC-837B-E349166D52E2}" srcOrd="0" destOrd="0" presId="urn:microsoft.com/office/officeart/2005/8/layout/cycle3"/>
    <dgm:cxn modelId="{8857B854-F67F-4D96-A490-9A023388FB79}" type="presOf" srcId="{123BA1F5-9B4A-45D9-8FD1-4AB24D2B6D2E}" destId="{1B87497E-D99F-4AEC-8F6A-44A583005071}" srcOrd="0" destOrd="0" presId="urn:microsoft.com/office/officeart/2005/8/layout/cycle3"/>
    <dgm:cxn modelId="{FA0965A6-2483-4940-A605-9FE7E6F62940}" type="presOf" srcId="{98BB4284-A050-4E9F-9F23-D5BD531AE7AE}" destId="{A0AB14D9-655B-4AA8-9CB0-A22D15F4D797}" srcOrd="0" destOrd="0" presId="urn:microsoft.com/office/officeart/2005/8/layout/cycle3"/>
    <dgm:cxn modelId="{A686A3AB-44D6-4AE2-8160-544DD87261A7}" type="presOf" srcId="{B55C0E61-7217-44A0-9AE1-9D417B985250}" destId="{FCEE4C3D-9C39-49C5-9178-AE7816E50CB3}" srcOrd="0" destOrd="0" presId="urn:microsoft.com/office/officeart/2005/8/layout/cycle3"/>
    <dgm:cxn modelId="{27CB8ABB-872F-4AA8-B869-F18628010C35}" srcId="{B55C0E61-7217-44A0-9AE1-9D417B985250}" destId="{98BB4284-A050-4E9F-9F23-D5BD531AE7AE}" srcOrd="3" destOrd="0" parTransId="{F1F5AD35-5E52-4EC5-A1DD-598AFC885C9A}" sibTransId="{C49C0053-A52C-4E00-8FF5-3B1A610BCD7A}"/>
    <dgm:cxn modelId="{C0943DC4-5C6E-4A8C-8B84-38E418F9D107}" srcId="{B55C0E61-7217-44A0-9AE1-9D417B985250}" destId="{123BA1F5-9B4A-45D9-8FD1-4AB24D2B6D2E}" srcOrd="1" destOrd="0" parTransId="{1E265D87-C750-4076-B7E0-141F53A9C656}" sibTransId="{949F22BE-5244-4186-97D1-C8806D4B40AC}"/>
    <dgm:cxn modelId="{503780FA-3CF0-42B2-85CD-9B5B7D6E1BD9}" srcId="{B55C0E61-7217-44A0-9AE1-9D417B985250}" destId="{334357E6-7531-474B-AF13-76DB31D0CC13}" srcOrd="0" destOrd="0" parTransId="{268DFC5F-BD40-43EF-840A-6B068B10B374}" sibTransId="{445EA13F-1B41-44E5-981B-FA7FBD004BFF}"/>
    <dgm:cxn modelId="{19B1D3A5-767F-4091-933D-21B7F0AA1821}" type="presParOf" srcId="{FCEE4C3D-9C39-49C5-9178-AE7816E50CB3}" destId="{1001B4A8-7172-41CA-990C-74BA83ADEEE4}" srcOrd="0" destOrd="0" presId="urn:microsoft.com/office/officeart/2005/8/layout/cycle3"/>
    <dgm:cxn modelId="{478A10F6-2F64-4BB9-A33D-EAC633697799}" type="presParOf" srcId="{1001B4A8-7172-41CA-990C-74BA83ADEEE4}" destId="{36429760-5C76-4BCC-837B-E349166D52E2}" srcOrd="0" destOrd="0" presId="urn:microsoft.com/office/officeart/2005/8/layout/cycle3"/>
    <dgm:cxn modelId="{1DB270C0-E795-4BE7-9496-475347EB5950}" type="presParOf" srcId="{1001B4A8-7172-41CA-990C-74BA83ADEEE4}" destId="{F26167D7-6E6A-4DEA-A940-5D82BA47A15C}" srcOrd="1" destOrd="0" presId="urn:microsoft.com/office/officeart/2005/8/layout/cycle3"/>
    <dgm:cxn modelId="{87C7D234-3B8D-439A-9614-C899678B00FF}" type="presParOf" srcId="{1001B4A8-7172-41CA-990C-74BA83ADEEE4}" destId="{1B87497E-D99F-4AEC-8F6A-44A583005071}" srcOrd="2" destOrd="0" presId="urn:microsoft.com/office/officeart/2005/8/layout/cycle3"/>
    <dgm:cxn modelId="{D55F15F2-7434-4B46-8B74-6A58BDB5FE95}" type="presParOf" srcId="{1001B4A8-7172-41CA-990C-74BA83ADEEE4}" destId="{FFA1F620-BE34-446E-9126-A22BDE3C06DB}" srcOrd="3" destOrd="0" presId="urn:microsoft.com/office/officeart/2005/8/layout/cycle3"/>
    <dgm:cxn modelId="{FBD1467D-FBB0-4B0C-8F2B-C17D686B7747}" type="presParOf" srcId="{1001B4A8-7172-41CA-990C-74BA83ADEEE4}" destId="{A0AB14D9-655B-4AA8-9CB0-A22D15F4D797}" srcOrd="4" destOrd="0" presId="urn:microsoft.com/office/officeart/2005/8/layout/cycle3"/>
    <dgm:cxn modelId="{35F48F60-97F0-49E0-A18C-8C77295710EA}" type="presParOf" srcId="{1001B4A8-7172-41CA-990C-74BA83ADEEE4}" destId="{91C21C8E-7270-4A80-87BC-90AFB7F2C6F6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6167D7-6E6A-4DEA-A940-5D82BA47A15C}">
      <dsp:nvSpPr>
        <dsp:cNvPr id="0" name=""/>
        <dsp:cNvSpPr/>
      </dsp:nvSpPr>
      <dsp:spPr>
        <a:xfrm>
          <a:off x="2284093" y="-27290"/>
          <a:ext cx="4216788" cy="4216788"/>
        </a:xfrm>
        <a:prstGeom prst="circularArrow">
          <a:avLst>
            <a:gd name="adj1" fmla="val 5544"/>
            <a:gd name="adj2" fmla="val 330680"/>
            <a:gd name="adj3" fmla="val 13757372"/>
            <a:gd name="adj4" fmla="val 17397266"/>
            <a:gd name="adj5" fmla="val 5757"/>
          </a:avLst>
        </a:prstGeom>
        <a:gradFill rotWithShape="0">
          <a:gsLst>
            <a:gs pos="0">
              <a:schemeClr val="dk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6429760-5C76-4BCC-837B-E349166D52E2}">
      <dsp:nvSpPr>
        <dsp:cNvPr id="0" name=""/>
        <dsp:cNvSpPr/>
      </dsp:nvSpPr>
      <dsp:spPr>
        <a:xfrm>
          <a:off x="3397314" y="158"/>
          <a:ext cx="1990346" cy="995173"/>
        </a:xfrm>
        <a:prstGeom prst="roundRect">
          <a:avLst/>
        </a:prstGeom>
        <a:solidFill>
          <a:srgbClr val="00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cs-CZ" sz="3200" kern="1200" dirty="0">
              <a:latin typeface="+mj-lt"/>
            </a:rPr>
            <a:t>cíl</a:t>
          </a:r>
          <a:endParaRPr kumimoji="1" lang="cs-CZ" sz="3400" kern="1200" dirty="0">
            <a:latin typeface="+mj-lt"/>
          </a:endParaRPr>
        </a:p>
      </dsp:txBody>
      <dsp:txXfrm>
        <a:off x="3445894" y="48738"/>
        <a:ext cx="1893186" cy="898013"/>
      </dsp:txXfrm>
    </dsp:sp>
    <dsp:sp modelId="{1B87497E-D99F-4AEC-8F6A-44A583005071}">
      <dsp:nvSpPr>
        <dsp:cNvPr id="0" name=""/>
        <dsp:cNvSpPr/>
      </dsp:nvSpPr>
      <dsp:spPr>
        <a:xfrm>
          <a:off x="5107508" y="1242687"/>
          <a:ext cx="1990346" cy="995173"/>
        </a:xfrm>
        <a:prstGeom prst="roundRect">
          <a:avLst/>
        </a:prstGeom>
        <a:solidFill>
          <a:srgbClr val="00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cs-CZ" sz="3200" kern="1200" dirty="0">
              <a:latin typeface="+mj-lt"/>
            </a:rPr>
            <a:t>publikum</a:t>
          </a:r>
        </a:p>
      </dsp:txBody>
      <dsp:txXfrm>
        <a:off x="5156088" y="1291267"/>
        <a:ext cx="1893186" cy="898013"/>
      </dsp:txXfrm>
    </dsp:sp>
    <dsp:sp modelId="{FFA1F620-BE34-446E-9126-A22BDE3C06DB}">
      <dsp:nvSpPr>
        <dsp:cNvPr id="0" name=""/>
        <dsp:cNvSpPr/>
      </dsp:nvSpPr>
      <dsp:spPr>
        <a:xfrm>
          <a:off x="4454272" y="3253140"/>
          <a:ext cx="1990346" cy="995173"/>
        </a:xfrm>
        <a:prstGeom prst="roundRect">
          <a:avLst/>
        </a:prstGeom>
        <a:solidFill>
          <a:srgbClr val="00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cs-CZ" sz="3200" kern="1200" dirty="0">
              <a:latin typeface="+mj-lt"/>
            </a:rPr>
            <a:t>místo</a:t>
          </a:r>
        </a:p>
      </dsp:txBody>
      <dsp:txXfrm>
        <a:off x="4502852" y="3301720"/>
        <a:ext cx="1893186" cy="898013"/>
      </dsp:txXfrm>
    </dsp:sp>
    <dsp:sp modelId="{A0AB14D9-655B-4AA8-9CB0-A22D15F4D797}">
      <dsp:nvSpPr>
        <dsp:cNvPr id="0" name=""/>
        <dsp:cNvSpPr/>
      </dsp:nvSpPr>
      <dsp:spPr>
        <a:xfrm>
          <a:off x="2340357" y="3253140"/>
          <a:ext cx="1990346" cy="995173"/>
        </a:xfrm>
        <a:prstGeom prst="roundRect">
          <a:avLst/>
        </a:prstGeom>
        <a:solidFill>
          <a:srgbClr val="00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cs-CZ" sz="3200" kern="1200" dirty="0">
              <a:latin typeface="+mn-lt"/>
            </a:rPr>
            <a:t>technika</a:t>
          </a:r>
        </a:p>
      </dsp:txBody>
      <dsp:txXfrm>
        <a:off x="2388937" y="3301720"/>
        <a:ext cx="1893186" cy="898013"/>
      </dsp:txXfrm>
    </dsp:sp>
    <dsp:sp modelId="{91C21C8E-7270-4A80-87BC-90AFB7F2C6F6}">
      <dsp:nvSpPr>
        <dsp:cNvPr id="0" name=""/>
        <dsp:cNvSpPr/>
      </dsp:nvSpPr>
      <dsp:spPr>
        <a:xfrm>
          <a:off x="1687121" y="1242687"/>
          <a:ext cx="1990346" cy="995173"/>
        </a:xfrm>
        <a:prstGeom prst="roundRect">
          <a:avLst/>
        </a:prstGeom>
        <a:solidFill>
          <a:srgbClr val="00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>
              <a:latin typeface="+mj-lt"/>
            </a:rPr>
            <a:t>materiály pracovní</a:t>
          </a:r>
        </a:p>
      </dsp:txBody>
      <dsp:txXfrm>
        <a:off x="1735701" y="1291267"/>
        <a:ext cx="1893186" cy="898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EC5CCAD-4A4F-F9E8-21E2-6FE3172012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9A6A96B-A5FF-5DC6-1097-D4C00D937AE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E03BDA8-1B15-DEF9-F52A-01ACCD69DE5C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F8B1372-9208-275E-87F9-D52C2B2932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595FCAB5-405E-65AB-443E-D3CE0A6966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4CE1AD4-4B88-FB02-E0AB-37D49E4484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anose="02020603050405020304" pitchFamily="18" charset="0"/>
              </a:defRPr>
            </a:lvl1pPr>
          </a:lstStyle>
          <a:p>
            <a:fld id="{28D7CBB1-D60C-438D-B760-71A27979C572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71C1EDB-141D-0D46-BE11-A16E0E3796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40809EB9-CB9E-4718-B90B-16B529EF4DD7}" type="slidenum">
              <a:rPr lang="cs-CZ" altLang="cs-CZ" sz="1000">
                <a:latin typeface="Times New Roman" panose="02020603050405020304" pitchFamily="18" charset="0"/>
              </a:rPr>
              <a:pPr/>
              <a:t>1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5BDB847-CB60-8E5A-35CA-1F47FC864B7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8D8B234-C15C-ADE8-9DC6-F95BAAE82C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D6ACA99D-9828-A66B-242E-38567501BF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8D5D319C-A574-407E-82EC-09D636A6398E}" type="slidenum">
              <a:rPr lang="cs-CZ" altLang="cs-CZ" sz="1000">
                <a:latin typeface="Times New Roman" panose="02020603050405020304" pitchFamily="18" charset="0"/>
              </a:rPr>
              <a:pPr/>
              <a:t>19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3F2615FE-7D2D-955B-F449-181547646DE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26D0C19D-5274-9C79-D587-DAB5F5E05E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8E1011EB-CE46-9BA9-2748-FF517692B6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AB4808DE-821A-4094-AA9F-50700F5AE023}" type="slidenum">
              <a:rPr lang="cs-CZ" altLang="cs-CZ" sz="1000">
                <a:latin typeface="Times New Roman" panose="02020603050405020304" pitchFamily="18" charset="0"/>
              </a:rPr>
              <a:pPr/>
              <a:t>20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33795" name="Rectangle 1026">
            <a:extLst>
              <a:ext uri="{FF2B5EF4-FFF2-40B4-BE49-F238E27FC236}">
                <a16:creationId xmlns:a16="http://schemas.microsoft.com/office/drawing/2014/main" id="{13B6F920-B490-B2F9-642F-FC09580BFA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6" name="Rectangle 1027">
            <a:extLst>
              <a:ext uri="{FF2B5EF4-FFF2-40B4-BE49-F238E27FC236}">
                <a16:creationId xmlns:a16="http://schemas.microsoft.com/office/drawing/2014/main" id="{57EC30D2-A281-5421-B2B9-C896419BAC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60B5D0FD-BAAB-6676-439B-3E9B4C9C53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FFCE655F-3EE6-4A98-87BC-61AA4CF43FD4}" type="slidenum">
              <a:rPr lang="cs-CZ" altLang="cs-CZ" sz="1000">
                <a:latin typeface="Times New Roman" panose="02020603050405020304" pitchFamily="18" charset="0"/>
              </a:rPr>
              <a:pPr/>
              <a:t>21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5671CF4B-BD3D-4A08-5FC3-3CD67837688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030982FD-82B7-CBEF-1ED6-7AD0AF9041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6143F3E7-0DD1-3D75-99E0-AFD2A205D0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6F56F545-56A3-48A6-993F-03BD89790050}" type="slidenum">
              <a:rPr lang="cs-CZ" altLang="cs-CZ" sz="1000">
                <a:latin typeface="Times New Roman" panose="02020603050405020304" pitchFamily="18" charset="0"/>
              </a:rPr>
              <a:pPr/>
              <a:t>22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A6B1E5D3-31F1-542E-7840-1CA1ED7BF2D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322A701E-6DA5-9DD5-DE4F-4B3462DE19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E98FBB05-426F-7B6A-3FC2-6AD8A7D3CE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49D27F4C-FB31-4CEA-A763-2DF0D48F0F54}" type="slidenum">
              <a:rPr lang="cs-CZ" altLang="cs-CZ" sz="1000">
                <a:latin typeface="Times New Roman" panose="02020603050405020304" pitchFamily="18" charset="0"/>
              </a:rPr>
              <a:pPr/>
              <a:t>23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4C367AC4-9ECD-041C-6846-B15C2873412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1B28543-D198-19CD-3C70-17765805F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4C8FCCEE-C1DA-70E6-C784-1B5261FA57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064237E9-B8EF-4D15-A85B-8C9BACA29559}" type="slidenum">
              <a:rPr lang="cs-CZ" altLang="cs-CZ" sz="1000">
                <a:latin typeface="Times New Roman" panose="02020603050405020304" pitchFamily="18" charset="0"/>
              </a:rPr>
              <a:pPr/>
              <a:t>24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7954D779-839C-F300-61E4-27C710F1FF2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5C40265B-C643-A047-9428-72D87A3E5C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12D332BD-452E-98FF-90F0-EED16911DB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A22BE736-5098-4A76-8979-35E5ED3CBBA9}" type="slidenum">
              <a:rPr lang="cs-CZ" altLang="cs-CZ" sz="1000">
                <a:latin typeface="Times New Roman" panose="02020603050405020304" pitchFamily="18" charset="0"/>
              </a:rPr>
              <a:pPr/>
              <a:t>25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2A1879C4-1958-B5DD-3C11-8AB13989F5D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0AD4700A-6AAE-AC08-268D-3FD64D0B57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ABBB41A6-F583-EE87-40F8-58E219B984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C32EC837-C5F7-40B9-9F6A-971D5BD4AFBB}" type="slidenum">
              <a:rPr lang="cs-CZ" altLang="cs-CZ" sz="1000">
                <a:latin typeface="Times New Roman" panose="02020603050405020304" pitchFamily="18" charset="0"/>
              </a:rPr>
              <a:pPr/>
              <a:t>26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A664DAF3-9528-0536-9F93-009C2FE3262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2664A15E-F0B2-7319-0BEA-399CDE101F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47C91589-FDF0-CBE3-5AE4-0DE01CDBC1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C2895D1E-A67C-46FD-9BF6-BC099A7E5CC9}" type="slidenum">
              <a:rPr lang="cs-CZ" altLang="cs-CZ" sz="1000">
                <a:latin typeface="Times New Roman" panose="02020603050405020304" pitchFamily="18" charset="0"/>
              </a:rPr>
              <a:pPr/>
              <a:t>27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DF59F144-1B27-85A0-4697-4B570D9E647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088C6E84-BF62-AF0C-096C-9625CE909B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4A680838-7E59-F203-0E87-DED628C6BE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BBEE83DF-7B3D-4FD5-A8F5-F46377214085}" type="slidenum">
              <a:rPr lang="cs-CZ" altLang="cs-CZ" sz="1000">
                <a:latin typeface="Times New Roman" panose="02020603050405020304" pitchFamily="18" charset="0"/>
              </a:rPr>
              <a:pPr/>
              <a:t>28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5CB60C04-1F81-37B3-E9D5-423988CB5C7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2DDC11F1-B59D-BFF8-BC20-DC7F567B44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B07CF5C9-698F-52A2-750F-432991B5AF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50A87794-ECCB-4335-BD10-B4B263CC5481}" type="slidenum">
              <a:rPr lang="cs-CZ" altLang="cs-CZ" sz="1000">
                <a:latin typeface="Times New Roman" panose="02020603050405020304" pitchFamily="18" charset="0"/>
              </a:rPr>
              <a:pPr/>
              <a:t>2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BAF8EA99-1610-4D27-38D7-D5282A42CE9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C7202093-B8B6-E420-3F01-1F669A7FE1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AE4A7C3C-FA16-68CF-D1EC-6DCC0EDE01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0DA43135-56DA-4D64-B662-0082858D2358}" type="slidenum">
              <a:rPr lang="cs-CZ" altLang="cs-CZ" sz="1000">
                <a:latin typeface="Times New Roman" panose="02020603050405020304" pitchFamily="18" charset="0"/>
              </a:rPr>
              <a:pPr/>
              <a:t>3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EE2D5BD0-D5A5-FB83-1E37-2CBCCB08083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07BB25E1-A832-98A9-8CD3-A6A07C9284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F0DBED63-EF6E-12BE-9725-24615D2F3B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FBB00BEA-AB8A-4862-A445-665955AFFEA6}" type="slidenum">
              <a:rPr lang="cs-CZ" altLang="cs-CZ" sz="1000">
                <a:latin typeface="Times New Roman" panose="02020603050405020304" pitchFamily="18" charset="0"/>
              </a:rPr>
              <a:pPr/>
              <a:t>4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D1F27529-2ADB-7BC1-E410-8A63A173449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0A9D575-0361-11CE-53B4-F37D4D97ED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8DF87810-0674-16C3-0AA8-46CAD471BA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2927FE3B-3BDB-4AC1-8DF1-22B939F7D390}" type="slidenum">
              <a:rPr lang="cs-CZ" altLang="cs-CZ" sz="1000">
                <a:latin typeface="Times New Roman" panose="02020603050405020304" pitchFamily="18" charset="0"/>
              </a:rPr>
              <a:pPr/>
              <a:t>5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A673810-4322-6CD9-CB01-D338533D59A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8C3F0CC-4C35-203A-2607-C546AD120B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8318EC01-70C4-6D30-1833-77887308DB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98AD6685-6262-4B7C-981C-0A3FD7DDD9B2}" type="slidenum">
              <a:rPr lang="cs-CZ" altLang="cs-CZ" sz="1000">
                <a:latin typeface="Times New Roman" panose="02020603050405020304" pitchFamily="18" charset="0"/>
              </a:rPr>
              <a:pPr/>
              <a:t>6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1932E936-C853-FD1B-B247-5CD312757BF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ADAB857-7026-EB7D-693E-9D4F0B5F38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CBAFB710-6154-43C0-B8CE-3E7847D3EE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22E30658-DA51-4326-B63D-20CAE3B1E168}" type="slidenum">
              <a:rPr lang="cs-CZ" altLang="cs-CZ" sz="1000">
                <a:latin typeface="Times New Roman" panose="02020603050405020304" pitchFamily="18" charset="0"/>
              </a:rPr>
              <a:pPr/>
              <a:t>7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8E59F22A-A06D-1E58-B4DC-A8F58F90BA0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C8799D0B-6F20-26ED-515C-B1C77E63A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FA5C0876-D1AF-72A3-0AC9-A0237339D4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61FECE9B-8FD8-4B85-8C17-BBF93D95253E}" type="slidenum">
              <a:rPr lang="cs-CZ" altLang="cs-CZ" sz="1000">
                <a:latin typeface="Times New Roman" panose="02020603050405020304" pitchFamily="18" charset="0"/>
              </a:rPr>
              <a:pPr/>
              <a:t>8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F148F68-90B7-8657-E8A6-EB301C26BB3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D4D69E2-827A-D644-9F05-DBE131436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F42E6843-CAAB-0EDF-896D-75F36787CD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6FF33"/>
                </a:solidFill>
                <a:latin typeface="Times New Roman CE" panose="02020603050405020304" pitchFamily="18" charset="0"/>
              </a:defRPr>
            </a:lvl9pPr>
          </a:lstStyle>
          <a:p>
            <a:fld id="{7688EA99-BCCF-4F5F-BD69-D4BBBB3883D9}" type="slidenum">
              <a:rPr lang="cs-CZ" altLang="cs-CZ" sz="1000">
                <a:latin typeface="Times New Roman" panose="02020603050405020304" pitchFamily="18" charset="0"/>
              </a:rPr>
              <a:pPr/>
              <a:t>9</a:t>
            </a:fld>
            <a:endParaRPr lang="cs-CZ" altLang="cs-CZ" sz="1000"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C3635B18-4ADC-5A8F-E077-C1A80DA74CD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84882D2-D60D-EA54-EA0F-F9F3DDDF7B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C5714E-1FB1-DBA7-C225-62E4E7C34D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D619D6-8874-6583-DF60-4D01D23AB1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9F26AD-888D-217C-2E2D-20B36374F1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6C274-26FD-4392-A245-C5C2C41C329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76324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6F8460-2537-4C2A-BC08-4A792A170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21366B-B32E-1C64-C958-5919E6FA14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597119-DC46-46DD-2C74-396F5A140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2524B8-D73B-45F6-B4B9-407A1F7B6D3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3796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AB84F2-5723-C968-500E-ED842AFBB4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CF0858-25EA-BA49-0574-4DF9E8AC66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F591D3-0444-BF6D-4770-DEB5B68AF4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898D46-1AF4-4AEC-AFC1-8127051BC1B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6850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4EDCB6-8E4B-7D1E-ABF9-6BD5C4CD0F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0A13EA-2971-C6CD-39E5-9B37727AE5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DE2466-DF87-6C19-C231-9936C3C89C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85845-F3DA-4729-A9B3-B41E306025F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7712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2C7DD7-3569-5208-2BC3-C59E29942F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15E8CB-B457-5FD3-B320-4096C2D1E6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B29AFA-75C2-6EAC-6F0F-F3B1517245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2E2E8E-63E6-4D1F-AD64-715AD0DF366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1225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6CBE8F-1FD0-F894-63D7-3762ED4F6E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D53350-E13C-D8EA-5F23-124B8695F0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F2F0E1-C8D4-A07D-5B75-253A18F8B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BBDE86-7E41-4CEE-B674-E0A023EDD5A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8893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B9BB38-647C-D101-D11D-ED596009D3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B4B8098-1A33-DA1A-A3A4-99D7B9D615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C4CF618-36DA-C855-A8D9-20A117F56C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23491-B84C-411A-819A-24040F10AAE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203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63055D8-4578-584C-4700-A8C92AA827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B356412-5D5B-93E7-1CE2-38440E131F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6DB20B7-5C44-8E00-BF73-1E1B625EFB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C3E0F1-2F82-4DC7-9CE9-E8B6CCC3764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853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58D261B-74FC-FAD6-589C-DC35BFE88D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91A2838-A98D-B1BB-13C8-AEA03E3CC9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DAF435-4B1F-12C6-8264-4B07368B5D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D6CB21-5648-4559-8BC1-6DD23F03504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6007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CA6A7D-A1D1-41DE-ABAB-F84C4BEBA4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CB1B3C-7BCA-9A87-9B34-AE43FAA0C5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60649C-A6C0-4E63-CFA6-C09D74208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2025B-D43A-4E4E-AD42-FA137A8E534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8172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155DB1-13B6-0B53-EF50-E96AD62D9C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B1120-C628-EF58-4F7A-198FCB5E32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9D297E-F831-9C61-F153-1E4E92905B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62DED-D4C3-4756-8F15-314760BDA1B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8674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A6E3B62-06B4-949B-8B43-DC9367989C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titulu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810E8F2-9F96-81CF-C371-C171BF2121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450936D-DE3A-C61D-764F-DDF6C51D224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5FFAE3-96BB-4BDB-DDD4-D253EAE2B21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B5C4D02-C3CB-34A0-2860-E5058ABB022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C04D207B-677B-479B-A3AD-C17D802AC8F2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D8048228-3AB0-E320-D50F-C28B5348E16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ts val="120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Základní druhy prezentací </a:t>
            </a:r>
          </a:p>
          <a:p>
            <a:pPr marL="720725" indent="-457200">
              <a:spcBef>
                <a:spcPts val="24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Prezentace průsvitek (transparentů) - prezentace předem připravených (hotových) nebo vytvářených, vyvíjených či kombinovaných záznamů zpětným projektorem </a:t>
            </a:r>
          </a:p>
          <a:p>
            <a:pPr marL="720725" indent="-457200">
              <a:spcBef>
                <a:spcPts val="18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Prezentace předem připravených snímků, resp. při prezentaci vyvíjených záznamů data projektorem</a:t>
            </a:r>
          </a:p>
          <a:p>
            <a:pPr marL="720725" indent="-457200">
              <a:spcBef>
                <a:spcPts val="18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Za zvláštní formu prezentace možno považovat</a:t>
            </a:r>
          </a:p>
          <a:p>
            <a:pPr marL="1162050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též </a:t>
            </a:r>
            <a:r>
              <a:rPr lang="cs-CZ" sz="2800" b="1" dirty="0" err="1"/>
              <a:t>diaprezentace</a:t>
            </a:r>
            <a:endParaRPr lang="cs-CZ" sz="2800" b="1" dirty="0"/>
          </a:p>
          <a:p>
            <a:pPr marL="1162050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projekce předloh snímaných </a:t>
            </a:r>
            <a:r>
              <a:rPr lang="cs-CZ" sz="2800" b="1" dirty="0" err="1"/>
              <a:t>vizualizérem</a:t>
            </a:r>
            <a:r>
              <a:rPr lang="cs-CZ" sz="2800" b="1" dirty="0"/>
              <a:t> 	</a:t>
            </a:r>
          </a:p>
          <a:p>
            <a:pPr marL="1162050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prezentaci hotových záznamů na </a:t>
            </a:r>
            <a:r>
              <a:rPr lang="cs-CZ" sz="2800" b="1" dirty="0" err="1"/>
              <a:t>flipchartu</a:t>
            </a:r>
            <a:r>
              <a:rPr lang="cs-CZ" sz="2800" b="1" dirty="0"/>
              <a:t> aj.					</a:t>
            </a:r>
          </a:p>
          <a:p>
            <a:pPr marL="720725" indent="-457200">
              <a:spcBef>
                <a:spcPts val="1200"/>
              </a:spcBef>
              <a:buClr>
                <a:srgbClr val="FF0000"/>
              </a:buClr>
              <a:buSzPct val="150000"/>
              <a:defRPr/>
            </a:pPr>
            <a:endParaRPr lang="cs-CZ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aoblený obdélník 10">
            <a:extLst>
              <a:ext uri="{FF2B5EF4-FFF2-40B4-BE49-F238E27FC236}">
                <a16:creationId xmlns:a16="http://schemas.microsoft.com/office/drawing/2014/main" id="{251A081F-4125-C2FE-76C5-AA26A6692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4652963"/>
            <a:ext cx="5230813" cy="1800225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1507" name="Zaoblený obdélník 9">
            <a:extLst>
              <a:ext uri="{FF2B5EF4-FFF2-40B4-BE49-F238E27FC236}">
                <a16:creationId xmlns:a16="http://schemas.microsoft.com/office/drawing/2014/main" id="{184FF4B5-B2BF-C9E8-7E90-B64EA8D83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1557338"/>
            <a:ext cx="3671888" cy="2447925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1508" name="Zaoblený obdélník 1">
            <a:extLst>
              <a:ext uri="{FF2B5EF4-FFF2-40B4-BE49-F238E27FC236}">
                <a16:creationId xmlns:a16="http://schemas.microsoft.com/office/drawing/2014/main" id="{918CAC71-EEE7-BA9D-1AE4-A7E9F0BB9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788" y="1557338"/>
            <a:ext cx="3671887" cy="2447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6B41F9F5-B121-1E7E-7F56-8E059AED95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8013"/>
          </a:xfrm>
        </p:spPr>
        <p:txBody>
          <a:bodyPr/>
          <a:lstStyle/>
          <a:p>
            <a:pPr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B</a:t>
            </a:r>
            <a:r>
              <a:rPr lang="cs-CZ" sz="4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a</a:t>
            </a:r>
            <a:r>
              <a:rPr lang="cs-CZ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r</a:t>
            </a:r>
            <a:r>
              <a:rPr lang="cs-CZ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v</a:t>
            </a:r>
            <a:r>
              <a:rPr lang="cs-CZ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y</a:t>
            </a: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cs-CZ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n</a:t>
            </a:r>
            <a:r>
              <a:rPr lang="cs-CZ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a</a:t>
            </a: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cs-CZ" sz="4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s</a:t>
            </a:r>
            <a:r>
              <a:rPr lang="cs-CZ" sz="4800" b="1" dirty="0">
                <a:solidFill>
                  <a:srgbClr val="FF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n</a:t>
            </a:r>
            <a:r>
              <a:rPr lang="cs-CZ" sz="4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í</a:t>
            </a:r>
            <a:r>
              <a:rPr lang="cs-CZ" sz="48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m</a:t>
            </a:r>
            <a:r>
              <a:rPr lang="cs-CZ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k</a:t>
            </a:r>
            <a:r>
              <a:rPr lang="cs-CZ" sz="4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u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C30A6751-C630-B147-CC76-3652E9C2830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331913" y="1963738"/>
            <a:ext cx="3455987" cy="1752600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Zvyšují přehlednost 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r>
              <a:rPr lang="cs-CZ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Zlepšují orientaci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r>
              <a:rPr lang="cs-CZ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Ovlivňují emoce</a:t>
            </a:r>
            <a:endParaRPr lang="cs-CZ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id="{EB1B5159-B30B-2876-1E65-1D885F271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2225675"/>
            <a:ext cx="19431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Pozadí</a:t>
            </a:r>
          </a:p>
          <a:p>
            <a:pPr>
              <a:spcBef>
                <a:spcPct val="50000"/>
              </a:spcBef>
              <a:defRPr/>
            </a:pPr>
            <a:r>
              <a:rPr lang="cs-CZ" sz="2800" b="1" dirty="0">
                <a:solidFill>
                  <a:srgbClr val="00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Popředí</a:t>
            </a:r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129A5BF4-0EC0-71ED-973C-5AD8B327E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7275" y="4683125"/>
            <a:ext cx="4876800" cy="1600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Psychologické zákony</a:t>
            </a:r>
          </a:p>
          <a:p>
            <a:pPr>
              <a:spcBef>
                <a:spcPct val="50000"/>
              </a:spcBef>
              <a:defRPr/>
            </a:pPr>
            <a:r>
              <a:rPr lang="cs-CZ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Kulturně národní prostředí a historická zkušenost</a:t>
            </a:r>
            <a:endParaRPr lang="cs-CZ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EA005D5-918C-B6A0-64A2-ACECC85077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8856663" cy="608012"/>
          </a:xfrm>
        </p:spPr>
        <p:txBody>
          <a:bodyPr/>
          <a:lstStyle/>
          <a:p>
            <a:pPr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Obecný psychologický vliv barev</a:t>
            </a: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0C7A562-1F42-1CE7-9382-D825140B722A}"/>
              </a:ext>
            </a:extLst>
          </p:cNvPr>
          <p:cNvGraphicFramePr>
            <a:graphicFrameLocks noGrp="1"/>
          </p:cNvGraphicFramePr>
          <p:nvPr/>
        </p:nvGraphicFramePr>
        <p:xfrm>
          <a:off x="107950" y="1052513"/>
          <a:ext cx="8928100" cy="5375275"/>
        </p:xfrm>
        <a:graphic>
          <a:graphicData uri="http://schemas.openxmlformats.org/drawingml/2006/table">
            <a:tbl>
              <a:tblPr/>
              <a:tblGrid>
                <a:gridCol w="1152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 dirty="0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defTabSz="914400" rtl="0" eaLnBrk="1" latinLnBrk="0" hangingPunct="1"/>
                      <a:r>
                        <a:rPr lang="cs-CZ" sz="2400" b="0" i="0" u="none" strike="noStrike" kern="1200" dirty="0">
                          <a:solidFill>
                            <a:srgbClr val="0066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povzbuzuje, uvolňuje, pocit souladu, působí vesele a otevřeně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648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 dirty="0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je slavnostní, pocit radosti, představa slunce, tepla, bohatství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66CC"/>
                          </a:solidFill>
                          <a:effectLst/>
                          <a:latin typeface="+mj-lt"/>
                        </a:rPr>
                        <a:t>působí přirozeně i jedovatě, představa chladu, ticha, rostlin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uklidňuje, chrání i omezuje, je přátelská, pocit bezpečí, naděje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66CC"/>
                          </a:solidFill>
                          <a:effectLst/>
                          <a:latin typeface="+mj-lt"/>
                        </a:rPr>
                        <a:t>klidná, vážná, barva dálek, hloubky, rozjímání a smutku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působí přívětivě, představa oblohy, vzduchu, ticha a touhy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66CC"/>
                          </a:solidFill>
                          <a:effectLst/>
                          <a:latin typeface="+mj-lt"/>
                        </a:rPr>
                        <a:t>vzrušující, energická, mocná, představa ohně, krve, lásky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působí důstojně, vznešeně, představa spravedlnosti a majestátu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66CC"/>
                          </a:solidFill>
                          <a:effectLst/>
                          <a:latin typeface="+mj-lt"/>
                        </a:rPr>
                        <a:t>neklidná, znepokojivá, melancholická, tajemná, osobitá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působí rozpolceně, slabošsky, barva magie, melancholie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819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66CC"/>
                          </a:solidFill>
                          <a:effectLst/>
                          <a:latin typeface="+mj-lt"/>
                        </a:rPr>
                        <a:t>střízlivá, solidní, realistická, představa jistoty, pořádku, tradice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7478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netečná, smutná, spojená s představou chudoby a pokory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7478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66CC"/>
                          </a:solidFill>
                          <a:effectLst/>
                          <a:latin typeface="+mj-lt"/>
                        </a:rPr>
                        <a:t>neurčitá, nejistá, spojená s představou nevinnosti a čistoty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7478">
                <a:tc>
                  <a:txBody>
                    <a:bodyPr/>
                    <a:lstStyle/>
                    <a:p>
                      <a:pPr algn="ctr"/>
                      <a:endParaRPr lang="cs-CZ" sz="200" b="0" i="0" u="none" strike="noStrike">
                        <a:solidFill>
                          <a:srgbClr val="000000"/>
                        </a:solidFill>
                        <a:effectLst/>
                        <a:latin typeface="Arial CE"/>
                      </a:endParaRPr>
                    </a:p>
                  </a:txBody>
                  <a:tcPr marL="6520" marR="6520" marT="6521" marB="652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představa vzdorného protestu, zlého tajemství, nicoty</a:t>
                      </a:r>
                    </a:p>
                  </a:txBody>
                  <a:tcPr marL="6520" marR="6520" marT="6521" marB="65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6B407EE-5CBB-B661-D4BC-1FD5F266B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8013"/>
          </a:xfrm>
        </p:spPr>
        <p:txBody>
          <a:bodyPr/>
          <a:lstStyle/>
          <a:p>
            <a:pPr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Barvy pozadí</a:t>
            </a:r>
          </a:p>
        </p:txBody>
      </p:sp>
      <p:sp>
        <p:nvSpPr>
          <p:cNvPr id="23555" name="Zaoblený obdélník 1">
            <a:extLst>
              <a:ext uri="{FF2B5EF4-FFF2-40B4-BE49-F238E27FC236}">
                <a16:creationId xmlns:a16="http://schemas.microsoft.com/office/drawing/2014/main" id="{B0EBF25A-7D13-3FDA-DF5C-6B286003B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557338"/>
            <a:ext cx="4249738" cy="51117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A3153F6-2410-751C-E76E-2027C50E30BA}"/>
              </a:ext>
            </a:extLst>
          </p:cNvPr>
          <p:cNvSpPr/>
          <p:nvPr/>
        </p:nvSpPr>
        <p:spPr>
          <a:xfrm>
            <a:off x="180975" y="1585913"/>
            <a:ext cx="4392613" cy="4986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cs-CZ" sz="2800" b="1" dirty="0">
                <a:solidFill>
                  <a:schemeClr val="tx1"/>
                </a:solidFill>
                <a:latin typeface="Times New Roman CE" charset="-18"/>
              </a:rPr>
              <a:t>Světlé pozadí</a:t>
            </a:r>
          </a:p>
          <a:p>
            <a:pPr marL="263525" indent="-17145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</a:rPr>
              <a:t>Podporuje čitelnost - kontrast</a:t>
            </a:r>
          </a:p>
          <a:p>
            <a:pPr marL="263525" indent="-17145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</a:rPr>
              <a:t>Příliš zářící pozadí však zvyšuje únavu </a:t>
            </a:r>
            <a:endParaRPr lang="cs-CZ" dirty="0">
              <a:solidFill>
                <a:schemeClr val="tx1"/>
              </a:solidFill>
              <a:latin typeface="Times New Roman CE" charset="-18"/>
            </a:endParaRPr>
          </a:p>
          <a:p>
            <a:pPr marL="263525" indent="-17145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</a:rPr>
              <a:t>Světlé pozadí se z praktických důvodů  užívá u </a:t>
            </a:r>
            <a:r>
              <a:rPr lang="en-US" b="1" dirty="0" err="1">
                <a:solidFill>
                  <a:schemeClr val="tx1"/>
                </a:solidFill>
                <a:latin typeface="Times New Roman CE" charset="-18"/>
              </a:rPr>
              <a:t>pr</a:t>
            </a:r>
            <a:r>
              <a:rPr lang="cs-CZ" b="1" dirty="0">
                <a:solidFill>
                  <a:schemeClr val="tx1"/>
                </a:solidFill>
                <a:latin typeface="Times New Roman CE" charset="-18"/>
              </a:rPr>
              <a:t>ů</a:t>
            </a:r>
            <a:r>
              <a:rPr lang="en-US" b="1" dirty="0" err="1">
                <a:solidFill>
                  <a:schemeClr val="tx1"/>
                </a:solidFill>
                <a:latin typeface="Times New Roman CE" charset="-18"/>
              </a:rPr>
              <a:t>svitek</a:t>
            </a:r>
            <a:endParaRPr lang="cs-CZ" b="1" dirty="0">
              <a:solidFill>
                <a:schemeClr val="tx1"/>
              </a:solidFill>
              <a:latin typeface="Times New Roman CE" charset="-18"/>
            </a:endParaRPr>
          </a:p>
          <a:p>
            <a:pPr marL="263525" indent="-17145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</a:rPr>
              <a:t>U snímků závisí užití barvy pozadí na rozhodnutí tvůrce a světelných podmínkách</a:t>
            </a:r>
          </a:p>
          <a:p>
            <a:pPr marL="263525" indent="-17145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</a:rPr>
              <a:t>Příliš výrazná tapeta zhoršuje čitelnost – lepší čisté pozadí</a:t>
            </a:r>
          </a:p>
        </p:txBody>
      </p:sp>
      <p:sp>
        <p:nvSpPr>
          <p:cNvPr id="23557" name="Zaoblený obdélník 9">
            <a:extLst>
              <a:ext uri="{FF2B5EF4-FFF2-40B4-BE49-F238E27FC236}">
                <a16:creationId xmlns:a16="http://schemas.microsoft.com/office/drawing/2014/main" id="{58F45695-B3F9-945C-E8DC-EFD701765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1557338"/>
            <a:ext cx="4249738" cy="511175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cs-CZ" altLang="cs-CZ" sz="1200" b="1">
              <a:solidFill>
                <a:schemeClr val="bg1"/>
              </a:solidFill>
              <a:latin typeface="Times New Roman CE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b="1">
              <a:latin typeface="Times New Roman CE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2B1920C8-5E5B-1BD7-5A48-FEBCA2CFF804}"/>
              </a:ext>
            </a:extLst>
          </p:cNvPr>
          <p:cNvSpPr/>
          <p:nvPr/>
        </p:nvSpPr>
        <p:spPr>
          <a:xfrm>
            <a:off x="4591050" y="1585913"/>
            <a:ext cx="4392613" cy="55086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2800" b="1" dirty="0">
                <a:solidFill>
                  <a:schemeClr val="bg1"/>
                </a:solidFill>
                <a:latin typeface="Times New Roman CE" charset="-18"/>
              </a:rPr>
              <a:t>Tmavé pozadí</a:t>
            </a:r>
          </a:p>
          <a:p>
            <a:pPr marL="355600" indent="-263525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bg1"/>
                </a:solidFill>
                <a:latin typeface="Times New Roman CE" charset="-18"/>
              </a:rPr>
              <a:t>Podporuje estetiku při dobrém kontrastu</a:t>
            </a:r>
          </a:p>
          <a:p>
            <a:pPr marL="355600" indent="-263525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bg1"/>
                </a:solidFill>
                <a:latin typeface="Times New Roman CE" charset="-18"/>
              </a:rPr>
              <a:t>Příliš </a:t>
            </a:r>
            <a:r>
              <a:rPr lang="en-US" b="1" dirty="0" err="1">
                <a:solidFill>
                  <a:schemeClr val="bg1"/>
                </a:solidFill>
                <a:latin typeface="Times New Roman CE" charset="-18"/>
              </a:rPr>
              <a:t>velk</a:t>
            </a:r>
            <a:r>
              <a:rPr lang="cs-CZ" b="1" dirty="0">
                <a:solidFill>
                  <a:schemeClr val="bg1"/>
                </a:solidFill>
                <a:latin typeface="Times New Roman CE" charset="-18"/>
              </a:rPr>
              <a:t>ý</a:t>
            </a:r>
            <a:r>
              <a:rPr lang="en-US" b="1" dirty="0">
                <a:solidFill>
                  <a:schemeClr val="bg1"/>
                </a:solidFill>
                <a:latin typeface="Times New Roman CE" charset="-18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 CE" charset="-18"/>
              </a:rPr>
              <a:t>kontras</a:t>
            </a:r>
            <a:r>
              <a:rPr lang="cs-CZ" b="1" dirty="0">
                <a:solidFill>
                  <a:schemeClr val="bg1"/>
                </a:solidFill>
                <a:latin typeface="Times New Roman CE" charset="-18"/>
              </a:rPr>
              <a:t>t písma a pozadí zvyšuje únavu</a:t>
            </a:r>
            <a:endParaRPr lang="cs-CZ" dirty="0">
              <a:solidFill>
                <a:schemeClr val="bg1"/>
              </a:solidFill>
              <a:latin typeface="Times New Roman CE" charset="-18"/>
            </a:endParaRPr>
          </a:p>
          <a:p>
            <a:pPr marL="355600" indent="-263525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bg1"/>
                </a:solidFill>
                <a:latin typeface="Times New Roman CE" charset="-18"/>
              </a:rPr>
              <a:t>Působí na emoce</a:t>
            </a:r>
          </a:p>
          <a:p>
            <a:pPr marL="355600" indent="-263525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bg1"/>
                </a:solidFill>
                <a:latin typeface="Times New Roman CE" charset="-18"/>
              </a:rPr>
              <a:t>Tmavé pozadí převažuje       u snímků</a:t>
            </a:r>
          </a:p>
          <a:p>
            <a:pPr marL="355600" indent="-263525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bg1"/>
                </a:solidFill>
                <a:latin typeface="Times New Roman CE" charset="-18"/>
              </a:rPr>
              <a:t>V případě horších světelných podmínek je obvykle lepší pozadí světlé</a:t>
            </a:r>
          </a:p>
          <a:p>
            <a:pPr algn="ctr">
              <a:spcBef>
                <a:spcPts val="1200"/>
              </a:spcBef>
              <a:defRPr/>
            </a:pPr>
            <a:endParaRPr lang="cs-CZ" dirty="0">
              <a:solidFill>
                <a:schemeClr val="tx1"/>
              </a:solidFill>
              <a:latin typeface="Times New Roman CE" charset="-1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F3B0CFF-9322-D6AC-6EEF-2ED4E9439A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08013"/>
          </a:xfrm>
        </p:spPr>
        <p:txBody>
          <a:bodyPr/>
          <a:lstStyle/>
          <a:p>
            <a:pPr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Červená</a:t>
            </a:r>
          </a:p>
        </p:txBody>
      </p:sp>
      <p:sp>
        <p:nvSpPr>
          <p:cNvPr id="24579" name="Oval 8">
            <a:extLst>
              <a:ext uri="{FF2B5EF4-FFF2-40B4-BE49-F238E27FC236}">
                <a16:creationId xmlns:a16="http://schemas.microsoft.com/office/drawing/2014/main" id="{133FC024-456F-FB50-A5E0-B69E0B633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371600"/>
            <a:ext cx="3429000" cy="21796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4580" name="Oval 9">
            <a:extLst>
              <a:ext uri="{FF2B5EF4-FFF2-40B4-BE49-F238E27FC236}">
                <a16:creationId xmlns:a16="http://schemas.microsoft.com/office/drawing/2014/main" id="{2AE9C252-4745-14BB-E248-FB438E29F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3340100" cy="2157413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4581" name="Oval 10">
            <a:extLst>
              <a:ext uri="{FF2B5EF4-FFF2-40B4-BE49-F238E27FC236}">
                <a16:creationId xmlns:a16="http://schemas.microsoft.com/office/drawing/2014/main" id="{0C64CC33-FF13-5CF9-8238-52C2EB09D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667000"/>
            <a:ext cx="3536950" cy="2259013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4582" name="Oval 11">
            <a:extLst>
              <a:ext uri="{FF2B5EF4-FFF2-40B4-BE49-F238E27FC236}">
                <a16:creationId xmlns:a16="http://schemas.microsoft.com/office/drawing/2014/main" id="{BAEBAEED-B6AF-DD6E-595C-6D88E7289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962400"/>
            <a:ext cx="3429000" cy="1905000"/>
          </a:xfrm>
          <a:prstGeom prst="ellipse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5132" name="Text Box 12">
            <a:extLst>
              <a:ext uri="{FF2B5EF4-FFF2-40B4-BE49-F238E27FC236}">
                <a16:creationId xmlns:a16="http://schemas.microsoft.com/office/drawing/2014/main" id="{9486C667-5C3F-6989-1EB9-5590F550C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905000"/>
            <a:ext cx="2209800" cy="148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Zrychluje puls a dech</a:t>
            </a:r>
            <a:endParaRPr lang="cs-CZ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  <a:p>
            <a:pPr algn="ctr">
              <a:spcBef>
                <a:spcPct val="50000"/>
              </a:spcBef>
              <a:defRPr/>
            </a:pPr>
            <a:endParaRPr lang="cs-CZ" sz="2600" dirty="0">
              <a:solidFill>
                <a:schemeClr val="accent1"/>
              </a:solidFill>
              <a:latin typeface="Times New Roman CE" charset="-18"/>
            </a:endParaRP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230C41A8-6E86-A711-5429-C5ACB6C0C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200400"/>
            <a:ext cx="28194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Podporuje</a:t>
            </a:r>
          </a:p>
          <a:p>
            <a:pPr algn="ctr"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soutěživost</a:t>
            </a:r>
          </a:p>
        </p:txBody>
      </p:sp>
      <p:sp>
        <p:nvSpPr>
          <p:cNvPr id="5134" name="Text Box 14">
            <a:extLst>
              <a:ext uri="{FF2B5EF4-FFF2-40B4-BE49-F238E27FC236}">
                <a16:creationId xmlns:a16="http://schemas.microsoft.com/office/drawing/2014/main" id="{F9BD8CAC-3E42-E05A-E947-BB2B74A89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2286000" cy="148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Strach</a:t>
            </a:r>
          </a:p>
          <a:p>
            <a:pPr algn="ctr"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 a nebezpečí</a:t>
            </a:r>
            <a:endParaRPr lang="cs-CZ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  <a:p>
            <a:pPr>
              <a:spcBef>
                <a:spcPct val="50000"/>
              </a:spcBef>
              <a:defRPr/>
            </a:pPr>
            <a:endParaRPr lang="cs-CZ" sz="2600" b="1" dirty="0">
              <a:solidFill>
                <a:schemeClr val="bg1"/>
              </a:solidFill>
              <a:latin typeface="Times New Roman CE" charset="-18"/>
            </a:endParaRPr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2F7D5A9C-ECEB-A67B-18DC-DBEDE7EB3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343400"/>
            <a:ext cx="2743200" cy="148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Získává pozornost</a:t>
            </a:r>
            <a:endParaRPr lang="cs-CZ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  <a:p>
            <a:pPr>
              <a:spcBef>
                <a:spcPct val="50000"/>
              </a:spcBef>
              <a:defRPr/>
            </a:pPr>
            <a:endParaRPr lang="cs-CZ" sz="2600" b="1" dirty="0">
              <a:solidFill>
                <a:schemeClr val="accent1"/>
              </a:solidFill>
              <a:latin typeface="Times New Roman CE" charset="-1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394C06A-A9AD-1421-7A11-B9D30880D0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08013"/>
          </a:xfrm>
        </p:spPr>
        <p:txBody>
          <a:bodyPr/>
          <a:lstStyle/>
          <a:p>
            <a:pPr>
              <a:defRPr/>
            </a:pPr>
            <a:r>
              <a:rPr lang="cs-CZ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Modrá</a:t>
            </a:r>
          </a:p>
        </p:txBody>
      </p:sp>
      <p:sp>
        <p:nvSpPr>
          <p:cNvPr id="25603" name="Oval 3">
            <a:extLst>
              <a:ext uri="{FF2B5EF4-FFF2-40B4-BE49-F238E27FC236}">
                <a16:creationId xmlns:a16="http://schemas.microsoft.com/office/drawing/2014/main" id="{D6DCE2D5-C840-ED9E-EC7D-C5FE59637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371600"/>
            <a:ext cx="3429000" cy="2179638"/>
          </a:xfrm>
          <a:prstGeom prst="ellipse">
            <a:avLst/>
          </a:prstGeom>
          <a:solidFill>
            <a:srgbClr val="0033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5604" name="Oval 4">
            <a:extLst>
              <a:ext uri="{FF2B5EF4-FFF2-40B4-BE49-F238E27FC236}">
                <a16:creationId xmlns:a16="http://schemas.microsoft.com/office/drawing/2014/main" id="{85B73889-E6BC-A97A-EABE-111750528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3340100" cy="2157413"/>
          </a:xfrm>
          <a:prstGeom prst="ellipse">
            <a:avLst/>
          </a:prstGeom>
          <a:solidFill>
            <a:srgbClr val="00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5605" name="Oval 5">
            <a:extLst>
              <a:ext uri="{FF2B5EF4-FFF2-40B4-BE49-F238E27FC236}">
                <a16:creationId xmlns:a16="http://schemas.microsoft.com/office/drawing/2014/main" id="{F300DA69-13A5-04A3-6DF1-35A001425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667000"/>
            <a:ext cx="3536950" cy="225901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5606" name="Oval 6">
            <a:extLst>
              <a:ext uri="{FF2B5EF4-FFF2-40B4-BE49-F238E27FC236}">
                <a16:creationId xmlns:a16="http://schemas.microsoft.com/office/drawing/2014/main" id="{9090681F-93A7-FCE5-6C31-272C8C256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962400"/>
            <a:ext cx="3429000" cy="21336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A1B3333E-A4CD-7927-0ED3-657ED0E31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905000"/>
            <a:ext cx="22098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Konzervativní</a:t>
            </a:r>
          </a:p>
          <a:p>
            <a:pPr algn="ctr"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Zklidňující</a:t>
            </a:r>
            <a:endParaRPr lang="cs-CZ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9A848733-EA58-14D4-822B-39837DA7B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3200400"/>
            <a:ext cx="28194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Nejpoužívanější barva</a:t>
            </a: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42FD8B81-C2EC-4C3C-BE54-16F91E7B1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1475" y="3200400"/>
            <a:ext cx="2286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Zpomaluje puls a dech</a:t>
            </a: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6A56298B-8503-1F25-0E41-05C24E141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648200"/>
            <a:ext cx="2743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Vyvolává důvěru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1F0E4C8-2713-77C9-7B6A-B7DBC58EF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08013"/>
          </a:xfrm>
        </p:spPr>
        <p:txBody>
          <a:bodyPr/>
          <a:lstStyle/>
          <a:p>
            <a:pPr>
              <a:defRPr/>
            </a:pPr>
            <a:r>
              <a:rPr lang="cs-CZ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Zelená</a:t>
            </a:r>
          </a:p>
        </p:txBody>
      </p:sp>
      <p:sp>
        <p:nvSpPr>
          <p:cNvPr id="26627" name="Oval 3">
            <a:extLst>
              <a:ext uri="{FF2B5EF4-FFF2-40B4-BE49-F238E27FC236}">
                <a16:creationId xmlns:a16="http://schemas.microsoft.com/office/drawing/2014/main" id="{1576F371-1E79-3CEA-D1DE-776FCDA0B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371600"/>
            <a:ext cx="3429000" cy="2179638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6628" name="Oval 4">
            <a:extLst>
              <a:ext uri="{FF2B5EF4-FFF2-40B4-BE49-F238E27FC236}">
                <a16:creationId xmlns:a16="http://schemas.microsoft.com/office/drawing/2014/main" id="{C7328729-819B-21B4-F99C-67B74BD8E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3340100" cy="215741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6629" name="Oval 5">
            <a:extLst>
              <a:ext uri="{FF2B5EF4-FFF2-40B4-BE49-F238E27FC236}">
                <a16:creationId xmlns:a16="http://schemas.microsoft.com/office/drawing/2014/main" id="{ADEDFD91-13A4-1525-DD5F-4BAD8E1DD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667000"/>
            <a:ext cx="3536950" cy="2259013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6630" name="Oval 6">
            <a:extLst>
              <a:ext uri="{FF2B5EF4-FFF2-40B4-BE49-F238E27FC236}">
                <a16:creationId xmlns:a16="http://schemas.microsoft.com/office/drawing/2014/main" id="{1BBDEB0C-B0E2-A671-A9C9-4B6F0C3E8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962400"/>
            <a:ext cx="3429000" cy="21336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7A2A2A0B-66A0-B4E8-24B8-B3FB72060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905000"/>
            <a:ext cx="2209800" cy="148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Barva naděje a života</a:t>
            </a:r>
            <a:endParaRPr lang="cs-CZ" sz="2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  <a:p>
            <a:pPr algn="ctr">
              <a:spcBef>
                <a:spcPct val="50000"/>
              </a:spcBef>
              <a:defRPr/>
            </a:pPr>
            <a:endParaRPr lang="cs-CZ" sz="2600" dirty="0">
              <a:solidFill>
                <a:schemeClr val="bg1"/>
              </a:solidFill>
              <a:latin typeface="Times New Roman CE" charset="-18"/>
            </a:endParaRPr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B920ECA5-6F59-D34A-2697-251ED8EE0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200400"/>
            <a:ext cx="28194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Analytická, přesná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682C69DC-C111-075B-6430-EB65A8286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2286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Uklidňující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20F19787-74E6-8C55-EA04-DE3C9DDD9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648200"/>
            <a:ext cx="2743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Vyvolává diskusi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F5C595B-9971-BFDB-2F28-F0FB575857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08013"/>
          </a:xfrm>
        </p:spPr>
        <p:txBody>
          <a:bodyPr/>
          <a:lstStyle/>
          <a:p>
            <a:pPr>
              <a:defRPr/>
            </a:pP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Černá </a:t>
            </a:r>
            <a:r>
              <a:rPr lang="cs-CZ" b="1" dirty="0">
                <a:solidFill>
                  <a:schemeClr val="accent4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b="1" dirty="0">
                <a:solidFill>
                  <a:schemeClr val="accent4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šedá</a:t>
            </a:r>
          </a:p>
        </p:txBody>
      </p:sp>
      <p:sp>
        <p:nvSpPr>
          <p:cNvPr id="27651" name="Oval 11">
            <a:extLst>
              <a:ext uri="{FF2B5EF4-FFF2-40B4-BE49-F238E27FC236}">
                <a16:creationId xmlns:a16="http://schemas.microsoft.com/office/drawing/2014/main" id="{D7B11EB3-ED82-1B59-C1D8-7E98F90B1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24000"/>
            <a:ext cx="3048000" cy="1676400"/>
          </a:xfrm>
          <a:prstGeom prst="ellipse">
            <a:avLst/>
          </a:prstGeom>
          <a:solidFill>
            <a:srgbClr val="080808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8205" name="Text Box 13">
            <a:extLst>
              <a:ext uri="{FF2B5EF4-FFF2-40B4-BE49-F238E27FC236}">
                <a16:creationId xmlns:a16="http://schemas.microsoft.com/office/drawing/2014/main" id="{8E9CB1B5-ABCD-06CA-ADF6-0078C7DC8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81200"/>
            <a:ext cx="2362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Barva smutku, depresivní</a:t>
            </a: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</p:txBody>
      </p:sp>
      <p:sp>
        <p:nvSpPr>
          <p:cNvPr id="8207" name="Oval 15">
            <a:extLst>
              <a:ext uri="{FF2B5EF4-FFF2-40B4-BE49-F238E27FC236}">
                <a16:creationId xmlns:a16="http://schemas.microsoft.com/office/drawing/2014/main" id="{E15042F8-D530-D66D-EA30-C39DD87D4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057400"/>
            <a:ext cx="3048000" cy="1676400"/>
          </a:xfrm>
          <a:prstGeom prst="ellipse">
            <a:avLst/>
          </a:prstGeom>
          <a:solidFill>
            <a:srgbClr val="1C1C1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cs-CZ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Vyjadřuje minulost</a:t>
            </a:r>
          </a:p>
        </p:txBody>
      </p:sp>
      <p:sp>
        <p:nvSpPr>
          <p:cNvPr id="8208" name="Oval 16">
            <a:extLst>
              <a:ext uri="{FF2B5EF4-FFF2-40B4-BE49-F238E27FC236}">
                <a16:creationId xmlns:a16="http://schemas.microsoft.com/office/drawing/2014/main" id="{78B32D77-68D5-95E1-09A8-FA6F23808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819400"/>
            <a:ext cx="3048000" cy="1676400"/>
          </a:xfrm>
          <a:prstGeom prst="ellipse">
            <a:avLst/>
          </a:pr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cs-CZ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  <a:p>
            <a:pPr algn="ctr">
              <a:defRPr/>
            </a:pPr>
            <a:r>
              <a:rPr lang="cs-CZ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Oddělení částí, střih</a:t>
            </a: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  <a:p>
            <a:pPr algn="ctr">
              <a:defRPr/>
            </a:pPr>
            <a:endParaRPr lang="cs-CZ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</p:txBody>
      </p:sp>
      <p:sp>
        <p:nvSpPr>
          <p:cNvPr id="27655" name="Oval 17">
            <a:extLst>
              <a:ext uri="{FF2B5EF4-FFF2-40B4-BE49-F238E27FC236}">
                <a16:creationId xmlns:a16="http://schemas.microsoft.com/office/drawing/2014/main" id="{F502F0FE-254D-4F14-1E4F-4AE8B2343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581400"/>
            <a:ext cx="3048000" cy="1676400"/>
          </a:xfrm>
          <a:prstGeom prst="ellipse">
            <a:avLst/>
          </a:prstGeom>
          <a:solidFill>
            <a:srgbClr val="4D4D4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8211" name="Text Box 19">
            <a:extLst>
              <a:ext uri="{FF2B5EF4-FFF2-40B4-BE49-F238E27FC236}">
                <a16:creationId xmlns:a16="http://schemas.microsoft.com/office/drawing/2014/main" id="{0DF7454C-5B06-9606-BF18-B99BAB05C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0386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Neutrální</a:t>
            </a: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</p:txBody>
      </p:sp>
      <p:sp>
        <p:nvSpPr>
          <p:cNvPr id="8212" name="Oval 20">
            <a:extLst>
              <a:ext uri="{FF2B5EF4-FFF2-40B4-BE49-F238E27FC236}">
                <a16:creationId xmlns:a16="http://schemas.microsoft.com/office/drawing/2014/main" id="{BCC970F4-D0FC-33EF-488E-6E91BE8D2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114800"/>
            <a:ext cx="3048000" cy="1676400"/>
          </a:xfrm>
          <a:prstGeom prst="ellipse">
            <a:avLst/>
          </a:prstGeom>
          <a:solidFill>
            <a:srgbClr val="5F5F5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cs-CZ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Vyvolává pasivitu</a:t>
            </a:r>
          </a:p>
        </p:txBody>
      </p:sp>
      <p:sp>
        <p:nvSpPr>
          <p:cNvPr id="8213" name="Oval 21">
            <a:extLst>
              <a:ext uri="{FF2B5EF4-FFF2-40B4-BE49-F238E27FC236}">
                <a16:creationId xmlns:a16="http://schemas.microsoft.com/office/drawing/2014/main" id="{C1D48FE3-1AEE-A61F-1DF0-371087E5D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876800"/>
            <a:ext cx="3048000" cy="167640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cs-CZ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  <a:p>
            <a:pPr algn="ctr">
              <a:defRPr/>
            </a:pPr>
            <a:r>
              <a:rPr lang="cs-CZ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Bez emocí</a:t>
            </a: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  <a:p>
            <a:pPr algn="ctr">
              <a:defRPr/>
            </a:pPr>
            <a:endParaRPr lang="cs-CZ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</p:txBody>
      </p:sp>
      <p:sp>
        <p:nvSpPr>
          <p:cNvPr id="8214" name="Text Box 22">
            <a:extLst>
              <a:ext uri="{FF2B5EF4-FFF2-40B4-BE49-F238E27FC236}">
                <a16:creationId xmlns:a16="http://schemas.microsoft.com/office/drawing/2014/main" id="{B5963CD5-580C-FD62-8F92-00507649F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4478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Černá je vhodná pro dělení částí</a:t>
            </a:r>
          </a:p>
        </p:txBody>
      </p:sp>
      <p:sp>
        <p:nvSpPr>
          <p:cNvPr id="8215" name="Text Box 23">
            <a:extLst>
              <a:ext uri="{FF2B5EF4-FFF2-40B4-BE49-F238E27FC236}">
                <a16:creationId xmlns:a16="http://schemas.microsoft.com/office/drawing/2014/main" id="{AEF357A5-96F0-92AB-AE49-910950AAE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853113"/>
            <a:ext cx="49530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Šedá tlumí vzrušení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i</a:t>
            </a:r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 nesouhlas</a:t>
            </a:r>
          </a:p>
          <a:p>
            <a:pPr algn="ctr">
              <a:spcBef>
                <a:spcPct val="50000"/>
              </a:spcBef>
              <a:defRPr/>
            </a:pP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aoblený obdélník 7">
            <a:extLst>
              <a:ext uri="{FF2B5EF4-FFF2-40B4-BE49-F238E27FC236}">
                <a16:creationId xmlns:a16="http://schemas.microsoft.com/office/drawing/2014/main" id="{D124DA02-40E8-D209-7393-CA0612FDB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557338"/>
            <a:ext cx="4249738" cy="51117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663300"/>
              </a:gs>
              <a:gs pos="50000">
                <a:srgbClr val="996633"/>
              </a:gs>
              <a:gs pos="100000">
                <a:srgbClr val="6633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28675" name="Zaoblený obdélník 8">
            <a:extLst>
              <a:ext uri="{FF2B5EF4-FFF2-40B4-BE49-F238E27FC236}">
                <a16:creationId xmlns:a16="http://schemas.microsoft.com/office/drawing/2014/main" id="{7AB24348-CB42-1C8A-2B10-E9B1F9F24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1557338"/>
            <a:ext cx="4249738" cy="51117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0080"/>
              </a:gs>
              <a:gs pos="50000">
                <a:srgbClr val="990099"/>
              </a:gs>
              <a:gs pos="100000">
                <a:srgbClr val="80008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cs-CZ" altLang="cs-CZ" sz="2400">
              <a:solidFill>
                <a:srgbClr val="66FF33"/>
              </a:solidFill>
              <a:latin typeface="Times New Roman CE" panose="02020603050405020304" pitchFamily="18" charset="0"/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0230F93E-A114-5E3B-FE98-66E1360AA9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8013"/>
          </a:xfrm>
        </p:spPr>
        <p:txBody>
          <a:bodyPr/>
          <a:lstStyle/>
          <a:p>
            <a:pPr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Méně vhodné barvy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7757FE9-AD54-851C-D99A-FA2C4C662DAD}"/>
              </a:ext>
            </a:extLst>
          </p:cNvPr>
          <p:cNvSpPr/>
          <p:nvPr/>
        </p:nvSpPr>
        <p:spPr>
          <a:xfrm>
            <a:off x="395288" y="2060575"/>
            <a:ext cx="4265612" cy="4494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HNĚDÁ</a:t>
            </a:r>
          </a:p>
          <a:p>
            <a:pPr marL="355600" indent="-355600">
              <a:spcBef>
                <a:spcPct val="50000"/>
              </a:spcBef>
              <a:buFontTx/>
              <a:buChar char="•"/>
              <a:defRPr/>
            </a:pPr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Pasivita</a:t>
            </a:r>
          </a:p>
          <a:p>
            <a:pPr marL="355600" indent="-355600">
              <a:spcBef>
                <a:spcPct val="50000"/>
              </a:spcBef>
              <a:buFontTx/>
              <a:buChar char="•"/>
              <a:defRPr/>
            </a:pPr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Obtížnost, složitost</a:t>
            </a:r>
          </a:p>
          <a:p>
            <a:pPr marL="355600" indent="-355600">
              <a:spcBef>
                <a:spcPct val="50000"/>
              </a:spcBef>
              <a:buFontTx/>
              <a:buChar char="•"/>
              <a:defRPr/>
            </a:pPr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Touha po rodině, domově, pevných kořenech</a:t>
            </a:r>
          </a:p>
          <a:p>
            <a:pPr marL="355600" indent="-355600">
              <a:spcBef>
                <a:spcPct val="50000"/>
              </a:spcBef>
              <a:buFontTx/>
              <a:buChar char="•"/>
              <a:defRPr/>
            </a:pPr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Hledání něčeho solidního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8D1E269-274C-E298-7DC0-C1AE033F3EA3}"/>
              </a:ext>
            </a:extLst>
          </p:cNvPr>
          <p:cNvSpPr/>
          <p:nvPr/>
        </p:nvSpPr>
        <p:spPr>
          <a:xfrm>
            <a:off x="4565650" y="2060575"/>
            <a:ext cx="4572000" cy="3632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FIALOVÁ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  <a:p>
            <a:pPr marL="538163" indent="-274638">
              <a:spcBef>
                <a:spcPct val="50000"/>
              </a:spcBef>
              <a:buFontTx/>
              <a:buChar char="•"/>
              <a:defRPr/>
            </a:pP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Zbytečnost</a:t>
            </a:r>
          </a:p>
          <a:p>
            <a:pPr marL="538163" indent="-274638">
              <a:spcBef>
                <a:spcPct val="50000"/>
              </a:spcBef>
              <a:buFontTx/>
              <a:buChar char="•"/>
              <a:defRPr/>
            </a:pP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Nereálnost</a:t>
            </a:r>
          </a:p>
          <a:p>
            <a:pPr marL="538163" indent="-274638">
              <a:spcBef>
                <a:spcPct val="50000"/>
              </a:spcBef>
              <a:buFontTx/>
              <a:buChar char="•"/>
              <a:defRPr/>
            </a:pP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Mystično</a:t>
            </a:r>
          </a:p>
          <a:p>
            <a:pPr marL="538163" indent="-274638">
              <a:spcBef>
                <a:spcPct val="50000"/>
              </a:spcBef>
              <a:buFontTx/>
              <a:buChar char="•"/>
              <a:defRPr/>
            </a:pP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CE" charset="-18"/>
              </a:rPr>
              <a:t>Nehodí se pro důležité   informace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36CEF89-6CC4-E2D0-7166-DFB680FE4A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15988"/>
            <a:ext cx="7772400" cy="608012"/>
          </a:xfrm>
        </p:spPr>
        <p:txBody>
          <a:bodyPr/>
          <a:lstStyle/>
          <a:p>
            <a:pPr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Hlavní funkce barev</a:t>
            </a:r>
            <a:b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při tvorbě prezentace</a:t>
            </a:r>
          </a:p>
        </p:txBody>
      </p:sp>
      <p:sp>
        <p:nvSpPr>
          <p:cNvPr id="10248" name="Rectangle 8">
            <a:extLst>
              <a:ext uri="{FF2B5EF4-FFF2-40B4-BE49-F238E27FC236}">
                <a16:creationId xmlns:a16="http://schemas.microsoft.com/office/drawing/2014/main" id="{1849D277-2F51-2086-B9B8-ACB5B7F48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057400"/>
            <a:ext cx="8431213" cy="423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849313" indent="-849313">
              <a:spcBef>
                <a:spcPct val="50000"/>
              </a:spcBef>
              <a:buClr>
                <a:srgbClr val="FF0000"/>
              </a:buClr>
              <a:buSzPct val="300000"/>
              <a:buFont typeface="Wingdings" pitchFamily="2" charset="2"/>
              <a:buChar char="§"/>
              <a:defRPr/>
            </a:pPr>
            <a:endParaRPr lang="cs-CZ" sz="3200" dirty="0">
              <a:latin typeface="Arial" pitchFamily="34" charset="0"/>
            </a:endParaRPr>
          </a:p>
          <a:p>
            <a:pPr marL="514350" indent="-514350">
              <a:spcBef>
                <a:spcPts val="2400"/>
              </a:spcBef>
              <a:buClr>
                <a:srgbClr val="FF0000"/>
              </a:buClr>
              <a:buSzPct val="400000"/>
              <a:buFont typeface="Wingdings" pitchFamily="2" charset="2"/>
              <a:buChar char="§"/>
              <a:defRPr/>
            </a:pPr>
            <a:r>
              <a:rPr lang="cs-CZ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Červená - zvýšit emoce, motivovat</a:t>
            </a:r>
          </a:p>
          <a:p>
            <a:pPr marL="514350" indent="-514350">
              <a:spcBef>
                <a:spcPts val="4200"/>
              </a:spcBef>
              <a:buClr>
                <a:srgbClr val="0000FF"/>
              </a:buClr>
              <a:buSzPct val="400000"/>
              <a:buFont typeface="Wingdings" pitchFamily="2" charset="2"/>
              <a:buChar char="§"/>
              <a:defRPr/>
            </a:pPr>
            <a:r>
              <a:rPr lang="cs-CZ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Modrá - podpořit důvěru</a:t>
            </a:r>
          </a:p>
          <a:p>
            <a:pPr marL="514350" indent="-514350">
              <a:spcBef>
                <a:spcPts val="4200"/>
              </a:spcBef>
              <a:buClr>
                <a:srgbClr val="00CC00"/>
              </a:buClr>
              <a:buSzPct val="400000"/>
              <a:buFont typeface="Wingdings" pitchFamily="2" charset="2"/>
              <a:buChar char="§"/>
              <a:defRPr/>
            </a:pPr>
            <a:r>
              <a:rPr lang="cs-CZ" sz="28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Zelená - stimulovat diskusi a zpětnou vazbu</a:t>
            </a:r>
          </a:p>
          <a:p>
            <a:pPr marL="514350" indent="-514350">
              <a:spcBef>
                <a:spcPts val="4200"/>
              </a:spcBef>
              <a:buClr>
                <a:schemeClr val="tx2"/>
              </a:buClr>
              <a:buSzPct val="400000"/>
              <a:buFont typeface="Wingdings" pitchFamily="2" charset="2"/>
              <a:buChar char="§"/>
              <a:defRPr/>
            </a:pPr>
            <a:r>
              <a:rPr lang="cs-CZ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Černá - symbolizovat minulost, dělení prezentace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1249C28-0C61-653D-F1C6-DB870E5B35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1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Měřítka v dokumentech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b="1" dirty="0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připomenutí</a:t>
            </a:r>
          </a:p>
          <a:p>
            <a:pPr lvl="1">
              <a:spcBef>
                <a:spcPts val="3000"/>
              </a:spcBef>
              <a:buClr>
                <a:srgbClr val="00B050"/>
              </a:buClr>
              <a:buFont typeface="Symbol" pitchFamily="18" charset="2"/>
              <a:buChar char="·"/>
              <a:defRPr/>
            </a:pPr>
            <a:r>
              <a:rPr lang="cs-CZ" b="1" dirty="0">
                <a:solidFill>
                  <a:srgbClr val="FFFF00"/>
                </a:solidFill>
              </a:rPr>
              <a:t>milimetr</a:t>
            </a:r>
          </a:p>
          <a:p>
            <a:pPr lvl="1">
              <a:spcBef>
                <a:spcPts val="1800"/>
              </a:spcBef>
              <a:buClr>
                <a:srgbClr val="00B050"/>
              </a:buClr>
              <a:buFont typeface="Symbol" pitchFamily="18" charset="2"/>
              <a:buChar char="·"/>
              <a:defRPr/>
            </a:pPr>
            <a:r>
              <a:rPr lang="cs-CZ" b="1" dirty="0">
                <a:solidFill>
                  <a:srgbClr val="FFFF00"/>
                </a:solidFill>
              </a:rPr>
              <a:t>typografický bod - b = 0,3759 mm </a:t>
            </a:r>
          </a:p>
          <a:p>
            <a:pPr lvl="1">
              <a:spcBef>
                <a:spcPts val="1800"/>
              </a:spcBef>
              <a:buClr>
                <a:srgbClr val="00B050"/>
              </a:buClr>
              <a:buFont typeface="Symbol" pitchFamily="18" charset="2"/>
              <a:buChar char="·"/>
              <a:defRPr/>
            </a:pPr>
            <a:r>
              <a:rPr lang="cs-CZ" b="1" dirty="0">
                <a:solidFill>
                  <a:srgbClr val="FFFF00"/>
                </a:solidFill>
              </a:rPr>
              <a:t>point - </a:t>
            </a:r>
            <a:r>
              <a:rPr lang="cs-CZ" b="1" dirty="0" err="1">
                <a:solidFill>
                  <a:srgbClr val="FFFF00"/>
                </a:solidFill>
              </a:rPr>
              <a:t>pt</a:t>
            </a:r>
            <a:r>
              <a:rPr lang="cs-CZ" b="1" dirty="0">
                <a:solidFill>
                  <a:srgbClr val="FFFF00"/>
                </a:solidFill>
              </a:rPr>
              <a:t> = 0,353 mm   </a:t>
            </a:r>
          </a:p>
          <a:p>
            <a:pPr lvl="1">
              <a:spcBef>
                <a:spcPts val="1800"/>
              </a:spcBef>
              <a:buClr>
                <a:srgbClr val="00B050"/>
              </a:buClr>
              <a:buFont typeface="Symbol" pitchFamily="18" charset="2"/>
              <a:buChar char="·"/>
              <a:defRPr/>
            </a:pPr>
            <a:r>
              <a:rPr lang="cs-CZ" b="1" dirty="0" err="1">
                <a:solidFill>
                  <a:srgbClr val="FFFF00"/>
                </a:solidFill>
              </a:rPr>
              <a:t>inch</a:t>
            </a:r>
            <a:r>
              <a:rPr lang="cs-CZ" b="1" dirty="0">
                <a:solidFill>
                  <a:srgbClr val="FFFF00"/>
                </a:solidFill>
              </a:rPr>
              <a:t> = 25,4 mm</a:t>
            </a:r>
          </a:p>
          <a:p>
            <a:pPr lvl="1">
              <a:spcBef>
                <a:spcPts val="1800"/>
              </a:spcBef>
              <a:buClr>
                <a:srgbClr val="00B050"/>
              </a:buClr>
              <a:buFont typeface="Symbol" pitchFamily="18" charset="2"/>
              <a:buChar char="·"/>
              <a:defRPr/>
            </a:pPr>
            <a:r>
              <a:rPr lang="cs-CZ" b="1" dirty="0" err="1">
                <a:solidFill>
                  <a:srgbClr val="FFFF00"/>
                </a:solidFill>
              </a:rPr>
              <a:t>pica</a:t>
            </a:r>
            <a:r>
              <a:rPr lang="cs-CZ" b="1" dirty="0">
                <a:solidFill>
                  <a:srgbClr val="FFFF00"/>
                </a:solidFill>
              </a:rPr>
              <a:t> = 4,233 mm - 12 </a:t>
            </a:r>
            <a:r>
              <a:rPr lang="cs-CZ" b="1" dirty="0" err="1">
                <a:solidFill>
                  <a:srgbClr val="FFFF00"/>
                </a:solidFill>
              </a:rPr>
              <a:t>pt</a:t>
            </a:r>
            <a:endParaRPr lang="cs-CZ" b="1" dirty="0">
              <a:solidFill>
                <a:srgbClr val="FFFF00"/>
              </a:solidFill>
            </a:endParaRPr>
          </a:p>
          <a:p>
            <a:pPr lvl="1">
              <a:spcBef>
                <a:spcPts val="1800"/>
              </a:spcBef>
              <a:buClr>
                <a:srgbClr val="00B050"/>
              </a:buClr>
              <a:buFont typeface="Symbol" pitchFamily="18" charset="2"/>
              <a:buChar char="·"/>
              <a:defRPr/>
            </a:pPr>
            <a:r>
              <a:rPr lang="cs-CZ" b="1" dirty="0">
                <a:solidFill>
                  <a:srgbClr val="FFFF00"/>
                </a:solidFill>
              </a:rPr>
              <a:t>cicero = 4,512 mm - 12 b</a:t>
            </a:r>
          </a:p>
          <a:p>
            <a:pPr lvl="1">
              <a:spcBef>
                <a:spcPts val="1800"/>
              </a:spcBef>
              <a:buClr>
                <a:srgbClr val="00B050"/>
              </a:buClr>
              <a:buFont typeface="Symbol" pitchFamily="18" charset="2"/>
              <a:buChar char="·"/>
              <a:defRPr/>
            </a:pPr>
            <a:r>
              <a:rPr lang="cs-CZ" b="1" dirty="0">
                <a:solidFill>
                  <a:srgbClr val="FFFF00"/>
                </a:solidFill>
              </a:rPr>
              <a:t>pro zobrazení též pixel = 1 obrazový bod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A4C16F09-306C-CC05-9E6C-ADF5238F22E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ts val="120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5400" b="1" kern="1200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 CE" charset="-18"/>
              </a:rPr>
              <a:t>Příprava prezentace</a:t>
            </a:r>
          </a:p>
          <a:p>
            <a:pPr marL="625475" indent="-358775">
              <a:spcBef>
                <a:spcPts val="1200"/>
              </a:spcBef>
              <a:buFontTx/>
              <a:buNone/>
              <a:defRPr/>
            </a:pPr>
            <a:r>
              <a:rPr lang="cs-CZ" b="1" dirty="0"/>
              <a:t>Základní hlediska rozvahy – technika </a:t>
            </a:r>
            <a:r>
              <a:rPr lang="cs-CZ" b="1" dirty="0">
                <a:solidFill>
                  <a:srgbClr val="FF0000"/>
                </a:solidFill>
              </a:rPr>
              <a:t>PANIC</a:t>
            </a:r>
          </a:p>
          <a:p>
            <a:pPr marL="625475" indent="-358775">
              <a:spcBef>
                <a:spcPts val="0"/>
              </a:spcBef>
              <a:buFontTx/>
              <a:buNone/>
              <a:defRPr/>
            </a:pPr>
            <a:r>
              <a:rPr lang="cs-CZ" sz="2400" b="1" dirty="0" err="1">
                <a:solidFill>
                  <a:srgbClr val="FF0000"/>
                </a:solidFill>
              </a:rPr>
              <a:t>P</a:t>
            </a:r>
            <a:r>
              <a:rPr lang="cs-CZ" sz="2400" b="1" dirty="0" err="1"/>
              <a:t>urpose</a:t>
            </a:r>
            <a:r>
              <a:rPr lang="cs-CZ" sz="2400" b="1" dirty="0"/>
              <a:t> – upřesnit svůj záměr, </a:t>
            </a:r>
            <a:r>
              <a:rPr lang="cs-CZ" sz="2400" b="1" dirty="0">
                <a:solidFill>
                  <a:srgbClr val="FF0000"/>
                </a:solidFill>
              </a:rPr>
              <a:t>A</a:t>
            </a:r>
            <a:r>
              <a:rPr lang="cs-CZ" sz="2400" b="1" dirty="0"/>
              <a:t>udience – analýza publika</a:t>
            </a:r>
          </a:p>
          <a:p>
            <a:pPr marL="266700" indent="0">
              <a:spcBef>
                <a:spcPts val="0"/>
              </a:spcBef>
              <a:buFontTx/>
              <a:buNone/>
              <a:defRPr/>
            </a:pPr>
            <a:r>
              <a:rPr lang="cs-CZ" sz="2400" b="1" dirty="0" err="1">
                <a:solidFill>
                  <a:srgbClr val="FF0000"/>
                </a:solidFill>
              </a:rPr>
              <a:t>N</a:t>
            </a:r>
            <a:r>
              <a:rPr lang="cs-CZ" sz="2400" b="1" dirty="0" err="1"/>
              <a:t>eed</a:t>
            </a:r>
            <a:r>
              <a:rPr lang="cs-CZ" sz="2400" b="1" dirty="0"/>
              <a:t> – identifikace požadavků, </a:t>
            </a:r>
            <a:r>
              <a:rPr lang="cs-CZ" sz="2400" b="1" dirty="0" err="1">
                <a:solidFill>
                  <a:srgbClr val="FF0000"/>
                </a:solidFill>
              </a:rPr>
              <a:t>I</a:t>
            </a:r>
            <a:r>
              <a:rPr lang="cs-CZ" sz="2400" b="1" dirty="0" err="1"/>
              <a:t>nformation</a:t>
            </a:r>
            <a:r>
              <a:rPr lang="cs-CZ" sz="2400" b="1" dirty="0"/>
              <a:t> – shromáždit </a:t>
            </a:r>
            <a:r>
              <a:rPr lang="cs-CZ" sz="2400" b="1" dirty="0" err="1"/>
              <a:t>info</a:t>
            </a:r>
            <a:r>
              <a:rPr lang="cs-CZ" sz="2400" b="1" dirty="0"/>
              <a:t>, </a:t>
            </a:r>
            <a:r>
              <a:rPr lang="cs-CZ" sz="2400" b="1" dirty="0" err="1">
                <a:solidFill>
                  <a:srgbClr val="FF0000"/>
                </a:solidFill>
              </a:rPr>
              <a:t>C</a:t>
            </a:r>
            <a:r>
              <a:rPr lang="cs-CZ" sz="2400" b="1" dirty="0" err="1"/>
              <a:t>ommunication</a:t>
            </a:r>
            <a:r>
              <a:rPr lang="cs-CZ" sz="2400" b="1" dirty="0"/>
              <a:t> – volba komunikace</a:t>
            </a:r>
          </a:p>
          <a:p>
            <a:pPr marL="625475" indent="-358775">
              <a:spcBef>
                <a:spcPts val="6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sz="2800" b="1" dirty="0"/>
              <a:t>Cíl a účel prezentace</a:t>
            </a:r>
          </a:p>
          <a:p>
            <a:pPr marL="625475" indent="-358775">
              <a:spcBef>
                <a:spcPts val="6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sz="2800" b="1" dirty="0"/>
              <a:t>Druh prezentace</a:t>
            </a:r>
          </a:p>
          <a:p>
            <a:pPr marL="625475" indent="-358775">
              <a:spcBef>
                <a:spcPts val="6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sz="2800" b="1" dirty="0"/>
              <a:t>Rozsah prezentace</a:t>
            </a:r>
          </a:p>
          <a:p>
            <a:pPr marL="625475" indent="-358775">
              <a:spcBef>
                <a:spcPts val="6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sz="2800" b="1" dirty="0"/>
              <a:t>Hierarchizace obsahu </a:t>
            </a:r>
            <a:r>
              <a:rPr lang="cs-CZ" sz="2800" dirty="0"/>
              <a:t>(standardně od celku k detailům) </a:t>
            </a:r>
          </a:p>
          <a:p>
            <a:pPr marL="625475" indent="-358775">
              <a:spcBef>
                <a:spcPts val="6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sz="2800" b="1" dirty="0"/>
              <a:t>Heslovitost vyjadřování  </a:t>
            </a:r>
            <a:r>
              <a:rPr lang="cs-CZ" sz="2800" dirty="0"/>
              <a:t>(</a:t>
            </a:r>
            <a:r>
              <a:rPr lang="cs-CZ" sz="2800" b="1" dirty="0">
                <a:solidFill>
                  <a:srgbClr val="FF0000"/>
                </a:solidFill>
              </a:rPr>
              <a:t>pravidlo 7x7 </a:t>
            </a:r>
            <a:r>
              <a:rPr lang="cs-CZ" sz="2800" dirty="0"/>
              <a:t>- 7 slov, 7 bodů) </a:t>
            </a:r>
          </a:p>
          <a:p>
            <a:pPr marL="625475" indent="-358775">
              <a:spcBef>
                <a:spcPts val="6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sz="2800" b="1" dirty="0"/>
              <a:t>Střídmost využívání barev </a:t>
            </a:r>
            <a:r>
              <a:rPr lang="cs-CZ" sz="2800" dirty="0"/>
              <a:t>(pro text nejlépe 1 barva)</a:t>
            </a:r>
          </a:p>
          <a:p>
            <a:pPr marL="625475" indent="-358775">
              <a:spcBef>
                <a:spcPts val="6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sz="2800" b="1" dirty="0"/>
              <a:t>Střídmost využívání efektů a emotivních obrázků</a:t>
            </a:r>
          </a:p>
          <a:p>
            <a:pPr marL="625475" indent="-358775">
              <a:spcBef>
                <a:spcPts val="6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sz="2800" b="1" dirty="0"/>
              <a:t>Prezentaci si předem vyzkoušet</a:t>
            </a:r>
          </a:p>
          <a:p>
            <a:pPr marL="541338" indent="-358775" algn="ctr">
              <a:spcBef>
                <a:spcPts val="120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2800" b="1" dirty="0"/>
          </a:p>
        </p:txBody>
      </p:sp>
      <p:pic>
        <p:nvPicPr>
          <p:cNvPr id="62465" name="Picture 1">
            <a:extLst>
              <a:ext uri="{FF2B5EF4-FFF2-40B4-BE49-F238E27FC236}">
                <a16:creationId xmlns:a16="http://schemas.microsoft.com/office/drawing/2014/main" id="{8D3333FE-932E-97AA-13DD-029C50872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276475"/>
            <a:ext cx="3889375" cy="19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Skupina 4">
            <a:extLst>
              <a:ext uri="{FF2B5EF4-FFF2-40B4-BE49-F238E27FC236}">
                <a16:creationId xmlns:a16="http://schemas.microsoft.com/office/drawing/2014/main" id="{A8EF7639-F856-3E12-C8AD-FBE5B2C43418}"/>
              </a:ext>
            </a:extLst>
          </p:cNvPr>
          <p:cNvGrpSpPr>
            <a:grpSpLocks/>
          </p:cNvGrpSpPr>
          <p:nvPr/>
        </p:nvGrpSpPr>
        <p:grpSpPr bwMode="auto">
          <a:xfrm>
            <a:off x="3687763" y="1609725"/>
            <a:ext cx="2638425" cy="4202113"/>
            <a:chOff x="5197475" y="2149475"/>
            <a:chExt cx="2638425" cy="4202113"/>
          </a:xfrm>
        </p:grpSpPr>
        <p:sp>
          <p:nvSpPr>
            <p:cNvPr id="5190" name="Freeform 6">
              <a:extLst>
                <a:ext uri="{FF2B5EF4-FFF2-40B4-BE49-F238E27FC236}">
                  <a16:creationId xmlns:a16="http://schemas.microsoft.com/office/drawing/2014/main" id="{D55B4847-8CB5-D47F-9718-2686AA888B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97475" y="2149475"/>
              <a:ext cx="2638425" cy="4202113"/>
            </a:xfrm>
            <a:custGeom>
              <a:avLst/>
              <a:gdLst>
                <a:gd name="T0" fmla="*/ 2147483646 w 1662"/>
                <a:gd name="T1" fmla="*/ 2147483646 h 2647"/>
                <a:gd name="T2" fmla="*/ 2147483646 w 1662"/>
                <a:gd name="T3" fmla="*/ 2147483646 h 2647"/>
                <a:gd name="T4" fmla="*/ 2147483646 w 1662"/>
                <a:gd name="T5" fmla="*/ 2147483646 h 2647"/>
                <a:gd name="T6" fmla="*/ 2147483646 w 1662"/>
                <a:gd name="T7" fmla="*/ 2147483646 h 2647"/>
                <a:gd name="T8" fmla="*/ 2147483646 w 1662"/>
                <a:gd name="T9" fmla="*/ 2147483646 h 2647"/>
                <a:gd name="T10" fmla="*/ 2147483646 w 1662"/>
                <a:gd name="T11" fmla="*/ 2147483646 h 2647"/>
                <a:gd name="T12" fmla="*/ 2147483646 w 1662"/>
                <a:gd name="T13" fmla="*/ 2147483646 h 2647"/>
                <a:gd name="T14" fmla="*/ 2147483646 w 1662"/>
                <a:gd name="T15" fmla="*/ 2147483646 h 2647"/>
                <a:gd name="T16" fmla="*/ 2147483646 w 1662"/>
                <a:gd name="T17" fmla="*/ 2147483646 h 2647"/>
                <a:gd name="T18" fmla="*/ 2147483646 w 1662"/>
                <a:gd name="T19" fmla="*/ 2147483646 h 2647"/>
                <a:gd name="T20" fmla="*/ 2147483646 w 1662"/>
                <a:gd name="T21" fmla="*/ 2147483646 h 2647"/>
                <a:gd name="T22" fmla="*/ 2147483646 w 1662"/>
                <a:gd name="T23" fmla="*/ 2147483646 h 2647"/>
                <a:gd name="T24" fmla="*/ 2147483646 w 1662"/>
                <a:gd name="T25" fmla="*/ 2147483646 h 2647"/>
                <a:gd name="T26" fmla="*/ 2147483646 w 1662"/>
                <a:gd name="T27" fmla="*/ 2147483646 h 2647"/>
                <a:gd name="T28" fmla="*/ 2147483646 w 1662"/>
                <a:gd name="T29" fmla="*/ 2147483646 h 2647"/>
                <a:gd name="T30" fmla="*/ 2147483646 w 1662"/>
                <a:gd name="T31" fmla="*/ 2147483646 h 2647"/>
                <a:gd name="T32" fmla="*/ 2147483646 w 1662"/>
                <a:gd name="T33" fmla="*/ 2147483646 h 2647"/>
                <a:gd name="T34" fmla="*/ 2147483646 w 1662"/>
                <a:gd name="T35" fmla="*/ 2147483646 h 2647"/>
                <a:gd name="T36" fmla="*/ 2147483646 w 1662"/>
                <a:gd name="T37" fmla="*/ 2147483646 h 2647"/>
                <a:gd name="T38" fmla="*/ 2147483646 w 1662"/>
                <a:gd name="T39" fmla="*/ 2147483646 h 2647"/>
                <a:gd name="T40" fmla="*/ 2147483646 w 1662"/>
                <a:gd name="T41" fmla="*/ 2147483646 h 2647"/>
                <a:gd name="T42" fmla="*/ 2147483646 w 1662"/>
                <a:gd name="T43" fmla="*/ 2147483646 h 2647"/>
                <a:gd name="T44" fmla="*/ 2147483646 w 1662"/>
                <a:gd name="T45" fmla="*/ 2147483646 h 2647"/>
                <a:gd name="T46" fmla="*/ 2147483646 w 1662"/>
                <a:gd name="T47" fmla="*/ 2147483646 h 2647"/>
                <a:gd name="T48" fmla="*/ 2147483646 w 1662"/>
                <a:gd name="T49" fmla="*/ 2147483646 h 2647"/>
                <a:gd name="T50" fmla="*/ 2147483646 w 1662"/>
                <a:gd name="T51" fmla="*/ 2147483646 h 2647"/>
                <a:gd name="T52" fmla="*/ 2147483646 w 1662"/>
                <a:gd name="T53" fmla="*/ 2147483646 h 2647"/>
                <a:gd name="T54" fmla="*/ 2147483646 w 1662"/>
                <a:gd name="T55" fmla="*/ 2147483646 h 2647"/>
                <a:gd name="T56" fmla="*/ 2147483646 w 1662"/>
                <a:gd name="T57" fmla="*/ 2147483646 h 2647"/>
                <a:gd name="T58" fmla="*/ 2147483646 w 1662"/>
                <a:gd name="T59" fmla="*/ 2147483646 h 2647"/>
                <a:gd name="T60" fmla="*/ 2147483646 w 1662"/>
                <a:gd name="T61" fmla="*/ 2147483646 h 2647"/>
                <a:gd name="T62" fmla="*/ 2147483646 w 1662"/>
                <a:gd name="T63" fmla="*/ 2147483646 h 2647"/>
                <a:gd name="T64" fmla="*/ 2147483646 w 1662"/>
                <a:gd name="T65" fmla="*/ 2147483646 h 2647"/>
                <a:gd name="T66" fmla="*/ 2147483646 w 1662"/>
                <a:gd name="T67" fmla="*/ 2147483646 h 2647"/>
                <a:gd name="T68" fmla="*/ 2147483646 w 1662"/>
                <a:gd name="T69" fmla="*/ 2147483646 h 2647"/>
                <a:gd name="T70" fmla="*/ 2147483646 w 1662"/>
                <a:gd name="T71" fmla="*/ 2147483646 h 2647"/>
                <a:gd name="T72" fmla="*/ 2147483646 w 1662"/>
                <a:gd name="T73" fmla="*/ 0 h 2647"/>
                <a:gd name="T74" fmla="*/ 2147483646 w 1662"/>
                <a:gd name="T75" fmla="*/ 2147483646 h 2647"/>
                <a:gd name="T76" fmla="*/ 2147483646 w 1662"/>
                <a:gd name="T77" fmla="*/ 2147483646 h 2647"/>
                <a:gd name="T78" fmla="*/ 2147483646 w 1662"/>
                <a:gd name="T79" fmla="*/ 2147483646 h 2647"/>
                <a:gd name="T80" fmla="*/ 2147483646 w 1662"/>
                <a:gd name="T81" fmla="*/ 2147483646 h 2647"/>
                <a:gd name="T82" fmla="*/ 2147483646 w 1662"/>
                <a:gd name="T83" fmla="*/ 2147483646 h 2647"/>
                <a:gd name="T84" fmla="*/ 2147483646 w 1662"/>
                <a:gd name="T85" fmla="*/ 2147483646 h 2647"/>
                <a:gd name="T86" fmla="*/ 2147483646 w 1662"/>
                <a:gd name="T87" fmla="*/ 2147483646 h 2647"/>
                <a:gd name="T88" fmla="*/ 2147483646 w 1662"/>
                <a:gd name="T89" fmla="*/ 2147483646 h 2647"/>
                <a:gd name="T90" fmla="*/ 2147483646 w 1662"/>
                <a:gd name="T91" fmla="*/ 2147483646 h 2647"/>
                <a:gd name="T92" fmla="*/ 2147483646 w 1662"/>
                <a:gd name="T93" fmla="*/ 2147483646 h 2647"/>
                <a:gd name="T94" fmla="*/ 2147483646 w 1662"/>
                <a:gd name="T95" fmla="*/ 2147483646 h 2647"/>
                <a:gd name="T96" fmla="*/ 2147483646 w 1662"/>
                <a:gd name="T97" fmla="*/ 2147483646 h 2647"/>
                <a:gd name="T98" fmla="*/ 2147483646 w 1662"/>
                <a:gd name="T99" fmla="*/ 2147483646 h 2647"/>
                <a:gd name="T100" fmla="*/ 2147483646 w 1662"/>
                <a:gd name="T101" fmla="*/ 2147483646 h 2647"/>
                <a:gd name="T102" fmla="*/ 2147483646 w 1662"/>
                <a:gd name="T103" fmla="*/ 2147483646 h 2647"/>
                <a:gd name="T104" fmla="*/ 2147483646 w 1662"/>
                <a:gd name="T105" fmla="*/ 2147483646 h 2647"/>
                <a:gd name="T106" fmla="*/ 2147483646 w 1662"/>
                <a:gd name="T107" fmla="*/ 2147483646 h 2647"/>
                <a:gd name="T108" fmla="*/ 2147483646 w 1662"/>
                <a:gd name="T109" fmla="*/ 2147483646 h 2647"/>
                <a:gd name="T110" fmla="*/ 2147483646 w 1662"/>
                <a:gd name="T111" fmla="*/ 2147483646 h 2647"/>
                <a:gd name="T112" fmla="*/ 2147483646 w 1662"/>
                <a:gd name="T113" fmla="*/ 2147483646 h 2647"/>
                <a:gd name="T114" fmla="*/ 2147483646 w 1662"/>
                <a:gd name="T115" fmla="*/ 2147483646 h 2647"/>
                <a:gd name="T116" fmla="*/ 2147483646 w 1662"/>
                <a:gd name="T117" fmla="*/ 2147483646 h 2647"/>
                <a:gd name="T118" fmla="*/ 2147483646 w 1662"/>
                <a:gd name="T119" fmla="*/ 2147483646 h 2647"/>
                <a:gd name="T120" fmla="*/ 2147483646 w 1662"/>
                <a:gd name="T121" fmla="*/ 2147483646 h 2647"/>
                <a:gd name="T122" fmla="*/ 2147483646 w 1662"/>
                <a:gd name="T123" fmla="*/ 2147483646 h 264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662"/>
                <a:gd name="T187" fmla="*/ 0 h 2647"/>
                <a:gd name="T188" fmla="*/ 1662 w 1662"/>
                <a:gd name="T189" fmla="*/ 2647 h 2647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662" h="2647">
                  <a:moveTo>
                    <a:pt x="643" y="2647"/>
                  </a:moveTo>
                  <a:lnTo>
                    <a:pt x="608" y="2647"/>
                  </a:lnTo>
                  <a:lnTo>
                    <a:pt x="574" y="2647"/>
                  </a:lnTo>
                  <a:lnTo>
                    <a:pt x="560" y="2645"/>
                  </a:lnTo>
                  <a:lnTo>
                    <a:pt x="551" y="2640"/>
                  </a:lnTo>
                  <a:lnTo>
                    <a:pt x="547" y="2636"/>
                  </a:lnTo>
                  <a:lnTo>
                    <a:pt x="543" y="2630"/>
                  </a:lnTo>
                  <a:lnTo>
                    <a:pt x="541" y="2624"/>
                  </a:lnTo>
                  <a:lnTo>
                    <a:pt x="541" y="2617"/>
                  </a:lnTo>
                  <a:lnTo>
                    <a:pt x="553" y="2609"/>
                  </a:lnTo>
                  <a:lnTo>
                    <a:pt x="560" y="2599"/>
                  </a:lnTo>
                  <a:lnTo>
                    <a:pt x="564" y="2590"/>
                  </a:lnTo>
                  <a:lnTo>
                    <a:pt x="570" y="2576"/>
                  </a:lnTo>
                  <a:lnTo>
                    <a:pt x="462" y="2573"/>
                  </a:lnTo>
                  <a:lnTo>
                    <a:pt x="405" y="2571"/>
                  </a:lnTo>
                  <a:lnTo>
                    <a:pt x="376" y="2569"/>
                  </a:lnTo>
                  <a:lnTo>
                    <a:pt x="357" y="2565"/>
                  </a:lnTo>
                  <a:lnTo>
                    <a:pt x="357" y="2551"/>
                  </a:lnTo>
                  <a:lnTo>
                    <a:pt x="357" y="2538"/>
                  </a:lnTo>
                  <a:lnTo>
                    <a:pt x="378" y="2528"/>
                  </a:lnTo>
                  <a:lnTo>
                    <a:pt x="399" y="2515"/>
                  </a:lnTo>
                  <a:lnTo>
                    <a:pt x="418" y="2502"/>
                  </a:lnTo>
                  <a:lnTo>
                    <a:pt x="439" y="2486"/>
                  </a:lnTo>
                  <a:lnTo>
                    <a:pt x="460" y="2473"/>
                  </a:lnTo>
                  <a:lnTo>
                    <a:pt x="482" y="2457"/>
                  </a:lnTo>
                  <a:lnTo>
                    <a:pt x="505" y="2444"/>
                  </a:lnTo>
                  <a:lnTo>
                    <a:pt x="530" y="2431"/>
                  </a:lnTo>
                  <a:lnTo>
                    <a:pt x="528" y="2425"/>
                  </a:lnTo>
                  <a:lnTo>
                    <a:pt x="528" y="2417"/>
                  </a:lnTo>
                  <a:lnTo>
                    <a:pt x="522" y="2417"/>
                  </a:lnTo>
                  <a:lnTo>
                    <a:pt x="518" y="2415"/>
                  </a:lnTo>
                  <a:lnTo>
                    <a:pt x="520" y="2402"/>
                  </a:lnTo>
                  <a:lnTo>
                    <a:pt x="522" y="2392"/>
                  </a:lnTo>
                  <a:lnTo>
                    <a:pt x="524" y="2385"/>
                  </a:lnTo>
                  <a:lnTo>
                    <a:pt x="528" y="2377"/>
                  </a:lnTo>
                  <a:lnTo>
                    <a:pt x="537" y="2362"/>
                  </a:lnTo>
                  <a:lnTo>
                    <a:pt x="553" y="2342"/>
                  </a:lnTo>
                  <a:lnTo>
                    <a:pt x="545" y="2319"/>
                  </a:lnTo>
                  <a:lnTo>
                    <a:pt x="541" y="2294"/>
                  </a:lnTo>
                  <a:lnTo>
                    <a:pt x="539" y="2268"/>
                  </a:lnTo>
                  <a:lnTo>
                    <a:pt x="537" y="2241"/>
                  </a:lnTo>
                  <a:lnTo>
                    <a:pt x="537" y="2214"/>
                  </a:lnTo>
                  <a:lnTo>
                    <a:pt x="535" y="2187"/>
                  </a:lnTo>
                  <a:lnTo>
                    <a:pt x="533" y="2160"/>
                  </a:lnTo>
                  <a:lnTo>
                    <a:pt x="530" y="2135"/>
                  </a:lnTo>
                  <a:lnTo>
                    <a:pt x="503" y="2126"/>
                  </a:lnTo>
                  <a:lnTo>
                    <a:pt x="482" y="2120"/>
                  </a:lnTo>
                  <a:lnTo>
                    <a:pt x="459" y="2116"/>
                  </a:lnTo>
                  <a:lnTo>
                    <a:pt x="435" y="2112"/>
                  </a:lnTo>
                  <a:lnTo>
                    <a:pt x="437" y="2089"/>
                  </a:lnTo>
                  <a:lnTo>
                    <a:pt x="443" y="2066"/>
                  </a:lnTo>
                  <a:lnTo>
                    <a:pt x="449" y="2045"/>
                  </a:lnTo>
                  <a:lnTo>
                    <a:pt x="457" y="2022"/>
                  </a:lnTo>
                  <a:lnTo>
                    <a:pt x="476" y="1980"/>
                  </a:lnTo>
                  <a:lnTo>
                    <a:pt x="495" y="1936"/>
                  </a:lnTo>
                  <a:lnTo>
                    <a:pt x="491" y="1849"/>
                  </a:lnTo>
                  <a:lnTo>
                    <a:pt x="489" y="1801"/>
                  </a:lnTo>
                  <a:lnTo>
                    <a:pt x="489" y="1774"/>
                  </a:lnTo>
                  <a:lnTo>
                    <a:pt x="485" y="1751"/>
                  </a:lnTo>
                  <a:lnTo>
                    <a:pt x="503" y="1744"/>
                  </a:lnTo>
                  <a:lnTo>
                    <a:pt x="518" y="1734"/>
                  </a:lnTo>
                  <a:lnTo>
                    <a:pt x="535" y="1726"/>
                  </a:lnTo>
                  <a:lnTo>
                    <a:pt x="553" y="1717"/>
                  </a:lnTo>
                  <a:lnTo>
                    <a:pt x="549" y="1694"/>
                  </a:lnTo>
                  <a:lnTo>
                    <a:pt x="543" y="1677"/>
                  </a:lnTo>
                  <a:lnTo>
                    <a:pt x="537" y="1665"/>
                  </a:lnTo>
                  <a:lnTo>
                    <a:pt x="533" y="1655"/>
                  </a:lnTo>
                  <a:lnTo>
                    <a:pt x="531" y="1646"/>
                  </a:lnTo>
                  <a:lnTo>
                    <a:pt x="533" y="1634"/>
                  </a:lnTo>
                  <a:lnTo>
                    <a:pt x="539" y="1617"/>
                  </a:lnTo>
                  <a:lnTo>
                    <a:pt x="551" y="1594"/>
                  </a:lnTo>
                  <a:lnTo>
                    <a:pt x="545" y="1594"/>
                  </a:lnTo>
                  <a:lnTo>
                    <a:pt x="539" y="1594"/>
                  </a:lnTo>
                  <a:lnTo>
                    <a:pt x="531" y="1583"/>
                  </a:lnTo>
                  <a:lnTo>
                    <a:pt x="520" y="1571"/>
                  </a:lnTo>
                  <a:lnTo>
                    <a:pt x="507" y="1560"/>
                  </a:lnTo>
                  <a:lnTo>
                    <a:pt x="489" y="1546"/>
                  </a:lnTo>
                  <a:lnTo>
                    <a:pt x="453" y="1521"/>
                  </a:lnTo>
                  <a:lnTo>
                    <a:pt x="412" y="1494"/>
                  </a:lnTo>
                  <a:lnTo>
                    <a:pt x="334" y="1448"/>
                  </a:lnTo>
                  <a:lnTo>
                    <a:pt x="278" y="1418"/>
                  </a:lnTo>
                  <a:lnTo>
                    <a:pt x="276" y="1410"/>
                  </a:lnTo>
                  <a:lnTo>
                    <a:pt x="276" y="1400"/>
                  </a:lnTo>
                  <a:lnTo>
                    <a:pt x="276" y="1381"/>
                  </a:lnTo>
                  <a:lnTo>
                    <a:pt x="276" y="1348"/>
                  </a:lnTo>
                  <a:lnTo>
                    <a:pt x="263" y="1347"/>
                  </a:lnTo>
                  <a:lnTo>
                    <a:pt x="253" y="1345"/>
                  </a:lnTo>
                  <a:lnTo>
                    <a:pt x="245" y="1343"/>
                  </a:lnTo>
                  <a:lnTo>
                    <a:pt x="230" y="1337"/>
                  </a:lnTo>
                  <a:lnTo>
                    <a:pt x="232" y="1320"/>
                  </a:lnTo>
                  <a:lnTo>
                    <a:pt x="236" y="1302"/>
                  </a:lnTo>
                  <a:lnTo>
                    <a:pt x="240" y="1287"/>
                  </a:lnTo>
                  <a:lnTo>
                    <a:pt x="247" y="1272"/>
                  </a:lnTo>
                  <a:lnTo>
                    <a:pt x="228" y="1262"/>
                  </a:lnTo>
                  <a:lnTo>
                    <a:pt x="215" y="1254"/>
                  </a:lnTo>
                  <a:lnTo>
                    <a:pt x="201" y="1247"/>
                  </a:lnTo>
                  <a:lnTo>
                    <a:pt x="192" y="1239"/>
                  </a:lnTo>
                  <a:lnTo>
                    <a:pt x="182" y="1229"/>
                  </a:lnTo>
                  <a:lnTo>
                    <a:pt x="174" y="1218"/>
                  </a:lnTo>
                  <a:lnTo>
                    <a:pt x="169" y="1205"/>
                  </a:lnTo>
                  <a:lnTo>
                    <a:pt x="161" y="1187"/>
                  </a:lnTo>
                  <a:lnTo>
                    <a:pt x="149" y="1187"/>
                  </a:lnTo>
                  <a:lnTo>
                    <a:pt x="138" y="1187"/>
                  </a:lnTo>
                  <a:lnTo>
                    <a:pt x="126" y="1185"/>
                  </a:lnTo>
                  <a:lnTo>
                    <a:pt x="117" y="1182"/>
                  </a:lnTo>
                  <a:lnTo>
                    <a:pt x="107" y="1178"/>
                  </a:lnTo>
                  <a:lnTo>
                    <a:pt x="99" y="1172"/>
                  </a:lnTo>
                  <a:lnTo>
                    <a:pt x="94" y="1164"/>
                  </a:lnTo>
                  <a:lnTo>
                    <a:pt x="90" y="1157"/>
                  </a:lnTo>
                  <a:lnTo>
                    <a:pt x="84" y="1157"/>
                  </a:lnTo>
                  <a:lnTo>
                    <a:pt x="80" y="1157"/>
                  </a:lnTo>
                  <a:lnTo>
                    <a:pt x="76" y="1130"/>
                  </a:lnTo>
                  <a:lnTo>
                    <a:pt x="76" y="1111"/>
                  </a:lnTo>
                  <a:lnTo>
                    <a:pt x="78" y="1101"/>
                  </a:lnTo>
                  <a:lnTo>
                    <a:pt x="82" y="1091"/>
                  </a:lnTo>
                  <a:lnTo>
                    <a:pt x="90" y="1082"/>
                  </a:lnTo>
                  <a:lnTo>
                    <a:pt x="98" y="1072"/>
                  </a:lnTo>
                  <a:lnTo>
                    <a:pt x="103" y="1040"/>
                  </a:lnTo>
                  <a:lnTo>
                    <a:pt x="105" y="1020"/>
                  </a:lnTo>
                  <a:lnTo>
                    <a:pt x="109" y="1011"/>
                  </a:lnTo>
                  <a:lnTo>
                    <a:pt x="113" y="1003"/>
                  </a:lnTo>
                  <a:lnTo>
                    <a:pt x="121" y="999"/>
                  </a:lnTo>
                  <a:lnTo>
                    <a:pt x="126" y="997"/>
                  </a:lnTo>
                  <a:lnTo>
                    <a:pt x="128" y="993"/>
                  </a:lnTo>
                  <a:lnTo>
                    <a:pt x="132" y="988"/>
                  </a:lnTo>
                  <a:lnTo>
                    <a:pt x="94" y="980"/>
                  </a:lnTo>
                  <a:lnTo>
                    <a:pt x="61" y="970"/>
                  </a:lnTo>
                  <a:lnTo>
                    <a:pt x="30" y="961"/>
                  </a:lnTo>
                  <a:lnTo>
                    <a:pt x="0" y="946"/>
                  </a:lnTo>
                  <a:lnTo>
                    <a:pt x="0" y="934"/>
                  </a:lnTo>
                  <a:lnTo>
                    <a:pt x="2" y="924"/>
                  </a:lnTo>
                  <a:lnTo>
                    <a:pt x="3" y="915"/>
                  </a:lnTo>
                  <a:lnTo>
                    <a:pt x="7" y="907"/>
                  </a:lnTo>
                  <a:lnTo>
                    <a:pt x="13" y="899"/>
                  </a:lnTo>
                  <a:lnTo>
                    <a:pt x="19" y="894"/>
                  </a:lnTo>
                  <a:lnTo>
                    <a:pt x="25" y="888"/>
                  </a:lnTo>
                  <a:lnTo>
                    <a:pt x="32" y="884"/>
                  </a:lnTo>
                  <a:lnTo>
                    <a:pt x="50" y="880"/>
                  </a:lnTo>
                  <a:lnTo>
                    <a:pt x="69" y="878"/>
                  </a:lnTo>
                  <a:lnTo>
                    <a:pt x="90" y="878"/>
                  </a:lnTo>
                  <a:lnTo>
                    <a:pt x="111" y="882"/>
                  </a:lnTo>
                  <a:lnTo>
                    <a:pt x="134" y="888"/>
                  </a:lnTo>
                  <a:lnTo>
                    <a:pt x="157" y="896"/>
                  </a:lnTo>
                  <a:lnTo>
                    <a:pt x="180" y="903"/>
                  </a:lnTo>
                  <a:lnTo>
                    <a:pt x="201" y="911"/>
                  </a:lnTo>
                  <a:lnTo>
                    <a:pt x="242" y="930"/>
                  </a:lnTo>
                  <a:lnTo>
                    <a:pt x="270" y="946"/>
                  </a:lnTo>
                  <a:lnTo>
                    <a:pt x="270" y="949"/>
                  </a:lnTo>
                  <a:lnTo>
                    <a:pt x="270" y="953"/>
                  </a:lnTo>
                  <a:lnTo>
                    <a:pt x="288" y="957"/>
                  </a:lnTo>
                  <a:lnTo>
                    <a:pt x="305" y="961"/>
                  </a:lnTo>
                  <a:lnTo>
                    <a:pt x="311" y="993"/>
                  </a:lnTo>
                  <a:lnTo>
                    <a:pt x="314" y="1030"/>
                  </a:lnTo>
                  <a:lnTo>
                    <a:pt x="316" y="1047"/>
                  </a:lnTo>
                  <a:lnTo>
                    <a:pt x="320" y="1066"/>
                  </a:lnTo>
                  <a:lnTo>
                    <a:pt x="324" y="1084"/>
                  </a:lnTo>
                  <a:lnTo>
                    <a:pt x="332" y="1103"/>
                  </a:lnTo>
                  <a:lnTo>
                    <a:pt x="334" y="1103"/>
                  </a:lnTo>
                  <a:lnTo>
                    <a:pt x="339" y="1103"/>
                  </a:lnTo>
                  <a:lnTo>
                    <a:pt x="339" y="1111"/>
                  </a:lnTo>
                  <a:lnTo>
                    <a:pt x="343" y="1118"/>
                  </a:lnTo>
                  <a:lnTo>
                    <a:pt x="355" y="1116"/>
                  </a:lnTo>
                  <a:lnTo>
                    <a:pt x="364" y="1112"/>
                  </a:lnTo>
                  <a:lnTo>
                    <a:pt x="372" y="1111"/>
                  </a:lnTo>
                  <a:lnTo>
                    <a:pt x="378" y="1107"/>
                  </a:lnTo>
                  <a:lnTo>
                    <a:pt x="386" y="1105"/>
                  </a:lnTo>
                  <a:lnTo>
                    <a:pt x="393" y="1107"/>
                  </a:lnTo>
                  <a:lnTo>
                    <a:pt x="405" y="1111"/>
                  </a:lnTo>
                  <a:lnTo>
                    <a:pt x="420" y="1120"/>
                  </a:lnTo>
                  <a:lnTo>
                    <a:pt x="434" y="1120"/>
                  </a:lnTo>
                  <a:lnTo>
                    <a:pt x="447" y="1124"/>
                  </a:lnTo>
                  <a:lnTo>
                    <a:pt x="460" y="1126"/>
                  </a:lnTo>
                  <a:lnTo>
                    <a:pt x="472" y="1132"/>
                  </a:lnTo>
                  <a:lnTo>
                    <a:pt x="495" y="1143"/>
                  </a:lnTo>
                  <a:lnTo>
                    <a:pt x="518" y="1157"/>
                  </a:lnTo>
                  <a:lnTo>
                    <a:pt x="539" y="1172"/>
                  </a:lnTo>
                  <a:lnTo>
                    <a:pt x="562" y="1185"/>
                  </a:lnTo>
                  <a:lnTo>
                    <a:pt x="576" y="1191"/>
                  </a:lnTo>
                  <a:lnTo>
                    <a:pt x="587" y="1197"/>
                  </a:lnTo>
                  <a:lnTo>
                    <a:pt x="601" y="1201"/>
                  </a:lnTo>
                  <a:lnTo>
                    <a:pt x="616" y="1205"/>
                  </a:lnTo>
                  <a:lnTo>
                    <a:pt x="626" y="1189"/>
                  </a:lnTo>
                  <a:lnTo>
                    <a:pt x="635" y="1180"/>
                  </a:lnTo>
                  <a:lnTo>
                    <a:pt x="645" y="1172"/>
                  </a:lnTo>
                  <a:lnTo>
                    <a:pt x="654" y="1166"/>
                  </a:lnTo>
                  <a:lnTo>
                    <a:pt x="664" y="1164"/>
                  </a:lnTo>
                  <a:lnTo>
                    <a:pt x="677" y="1162"/>
                  </a:lnTo>
                  <a:lnTo>
                    <a:pt x="693" y="1162"/>
                  </a:lnTo>
                  <a:lnTo>
                    <a:pt x="712" y="1162"/>
                  </a:lnTo>
                  <a:lnTo>
                    <a:pt x="727" y="1157"/>
                  </a:lnTo>
                  <a:lnTo>
                    <a:pt x="743" y="1149"/>
                  </a:lnTo>
                  <a:lnTo>
                    <a:pt x="743" y="1132"/>
                  </a:lnTo>
                  <a:lnTo>
                    <a:pt x="743" y="1118"/>
                  </a:lnTo>
                  <a:lnTo>
                    <a:pt x="739" y="1103"/>
                  </a:lnTo>
                  <a:lnTo>
                    <a:pt x="735" y="1080"/>
                  </a:lnTo>
                  <a:lnTo>
                    <a:pt x="720" y="1082"/>
                  </a:lnTo>
                  <a:lnTo>
                    <a:pt x="704" y="1086"/>
                  </a:lnTo>
                  <a:lnTo>
                    <a:pt x="687" y="1087"/>
                  </a:lnTo>
                  <a:lnTo>
                    <a:pt x="668" y="1089"/>
                  </a:lnTo>
                  <a:lnTo>
                    <a:pt x="658" y="1086"/>
                  </a:lnTo>
                  <a:lnTo>
                    <a:pt x="649" y="1082"/>
                  </a:lnTo>
                  <a:lnTo>
                    <a:pt x="637" y="1080"/>
                  </a:lnTo>
                  <a:lnTo>
                    <a:pt x="627" y="1078"/>
                  </a:lnTo>
                  <a:lnTo>
                    <a:pt x="606" y="1078"/>
                  </a:lnTo>
                  <a:lnTo>
                    <a:pt x="585" y="1076"/>
                  </a:lnTo>
                  <a:lnTo>
                    <a:pt x="564" y="1076"/>
                  </a:lnTo>
                  <a:lnTo>
                    <a:pt x="547" y="1072"/>
                  </a:lnTo>
                  <a:lnTo>
                    <a:pt x="539" y="1068"/>
                  </a:lnTo>
                  <a:lnTo>
                    <a:pt x="531" y="1063"/>
                  </a:lnTo>
                  <a:lnTo>
                    <a:pt x="526" y="1057"/>
                  </a:lnTo>
                  <a:lnTo>
                    <a:pt x="520" y="1049"/>
                  </a:lnTo>
                  <a:lnTo>
                    <a:pt x="524" y="1018"/>
                  </a:lnTo>
                  <a:lnTo>
                    <a:pt x="528" y="992"/>
                  </a:lnTo>
                  <a:lnTo>
                    <a:pt x="533" y="965"/>
                  </a:lnTo>
                  <a:lnTo>
                    <a:pt x="539" y="938"/>
                  </a:lnTo>
                  <a:lnTo>
                    <a:pt x="516" y="946"/>
                  </a:lnTo>
                  <a:lnTo>
                    <a:pt x="499" y="949"/>
                  </a:lnTo>
                  <a:lnTo>
                    <a:pt x="478" y="953"/>
                  </a:lnTo>
                  <a:lnTo>
                    <a:pt x="447" y="959"/>
                  </a:lnTo>
                  <a:lnTo>
                    <a:pt x="441" y="953"/>
                  </a:lnTo>
                  <a:lnTo>
                    <a:pt x="439" y="946"/>
                  </a:lnTo>
                  <a:lnTo>
                    <a:pt x="437" y="938"/>
                  </a:lnTo>
                  <a:lnTo>
                    <a:pt x="437" y="930"/>
                  </a:lnTo>
                  <a:lnTo>
                    <a:pt x="437" y="913"/>
                  </a:lnTo>
                  <a:lnTo>
                    <a:pt x="437" y="899"/>
                  </a:lnTo>
                  <a:lnTo>
                    <a:pt x="412" y="894"/>
                  </a:lnTo>
                  <a:lnTo>
                    <a:pt x="382" y="886"/>
                  </a:lnTo>
                  <a:lnTo>
                    <a:pt x="368" y="880"/>
                  </a:lnTo>
                  <a:lnTo>
                    <a:pt x="357" y="875"/>
                  </a:lnTo>
                  <a:lnTo>
                    <a:pt x="351" y="871"/>
                  </a:lnTo>
                  <a:lnTo>
                    <a:pt x="347" y="867"/>
                  </a:lnTo>
                  <a:lnTo>
                    <a:pt x="345" y="861"/>
                  </a:lnTo>
                  <a:lnTo>
                    <a:pt x="343" y="857"/>
                  </a:lnTo>
                  <a:lnTo>
                    <a:pt x="338" y="857"/>
                  </a:lnTo>
                  <a:lnTo>
                    <a:pt x="334" y="857"/>
                  </a:lnTo>
                  <a:lnTo>
                    <a:pt x="334" y="850"/>
                  </a:lnTo>
                  <a:lnTo>
                    <a:pt x="332" y="842"/>
                  </a:lnTo>
                  <a:lnTo>
                    <a:pt x="326" y="842"/>
                  </a:lnTo>
                  <a:lnTo>
                    <a:pt x="322" y="842"/>
                  </a:lnTo>
                  <a:lnTo>
                    <a:pt x="318" y="821"/>
                  </a:lnTo>
                  <a:lnTo>
                    <a:pt x="316" y="804"/>
                  </a:lnTo>
                  <a:lnTo>
                    <a:pt x="316" y="786"/>
                  </a:lnTo>
                  <a:lnTo>
                    <a:pt x="318" y="771"/>
                  </a:lnTo>
                  <a:lnTo>
                    <a:pt x="320" y="757"/>
                  </a:lnTo>
                  <a:lnTo>
                    <a:pt x="326" y="744"/>
                  </a:lnTo>
                  <a:lnTo>
                    <a:pt x="334" y="733"/>
                  </a:lnTo>
                  <a:lnTo>
                    <a:pt x="341" y="723"/>
                  </a:lnTo>
                  <a:lnTo>
                    <a:pt x="351" y="713"/>
                  </a:lnTo>
                  <a:lnTo>
                    <a:pt x="362" y="706"/>
                  </a:lnTo>
                  <a:lnTo>
                    <a:pt x="376" y="698"/>
                  </a:lnTo>
                  <a:lnTo>
                    <a:pt x="391" y="690"/>
                  </a:lnTo>
                  <a:lnTo>
                    <a:pt x="424" y="677"/>
                  </a:lnTo>
                  <a:lnTo>
                    <a:pt x="460" y="667"/>
                  </a:lnTo>
                  <a:lnTo>
                    <a:pt x="462" y="648"/>
                  </a:lnTo>
                  <a:lnTo>
                    <a:pt x="466" y="631"/>
                  </a:lnTo>
                  <a:lnTo>
                    <a:pt x="489" y="631"/>
                  </a:lnTo>
                  <a:lnTo>
                    <a:pt x="512" y="631"/>
                  </a:lnTo>
                  <a:lnTo>
                    <a:pt x="537" y="631"/>
                  </a:lnTo>
                  <a:lnTo>
                    <a:pt x="562" y="631"/>
                  </a:lnTo>
                  <a:lnTo>
                    <a:pt x="562" y="625"/>
                  </a:lnTo>
                  <a:lnTo>
                    <a:pt x="562" y="619"/>
                  </a:lnTo>
                  <a:lnTo>
                    <a:pt x="543" y="610"/>
                  </a:lnTo>
                  <a:lnTo>
                    <a:pt x="530" y="600"/>
                  </a:lnTo>
                  <a:lnTo>
                    <a:pt x="524" y="596"/>
                  </a:lnTo>
                  <a:lnTo>
                    <a:pt x="520" y="591"/>
                  </a:lnTo>
                  <a:lnTo>
                    <a:pt x="514" y="585"/>
                  </a:lnTo>
                  <a:lnTo>
                    <a:pt x="512" y="577"/>
                  </a:lnTo>
                  <a:lnTo>
                    <a:pt x="524" y="585"/>
                  </a:lnTo>
                  <a:lnTo>
                    <a:pt x="535" y="592"/>
                  </a:lnTo>
                  <a:lnTo>
                    <a:pt x="531" y="585"/>
                  </a:lnTo>
                  <a:lnTo>
                    <a:pt x="530" y="577"/>
                  </a:lnTo>
                  <a:lnTo>
                    <a:pt x="539" y="575"/>
                  </a:lnTo>
                  <a:lnTo>
                    <a:pt x="547" y="573"/>
                  </a:lnTo>
                  <a:lnTo>
                    <a:pt x="549" y="569"/>
                  </a:lnTo>
                  <a:lnTo>
                    <a:pt x="551" y="566"/>
                  </a:lnTo>
                  <a:lnTo>
                    <a:pt x="560" y="566"/>
                  </a:lnTo>
                  <a:lnTo>
                    <a:pt x="570" y="568"/>
                  </a:lnTo>
                  <a:lnTo>
                    <a:pt x="595" y="541"/>
                  </a:lnTo>
                  <a:lnTo>
                    <a:pt x="631" y="502"/>
                  </a:lnTo>
                  <a:lnTo>
                    <a:pt x="649" y="485"/>
                  </a:lnTo>
                  <a:lnTo>
                    <a:pt x="664" y="468"/>
                  </a:lnTo>
                  <a:lnTo>
                    <a:pt x="675" y="454"/>
                  </a:lnTo>
                  <a:lnTo>
                    <a:pt x="679" y="447"/>
                  </a:lnTo>
                  <a:lnTo>
                    <a:pt x="662" y="441"/>
                  </a:lnTo>
                  <a:lnTo>
                    <a:pt x="647" y="435"/>
                  </a:lnTo>
                  <a:lnTo>
                    <a:pt x="629" y="427"/>
                  </a:lnTo>
                  <a:lnTo>
                    <a:pt x="614" y="418"/>
                  </a:lnTo>
                  <a:lnTo>
                    <a:pt x="599" y="410"/>
                  </a:lnTo>
                  <a:lnTo>
                    <a:pt x="585" y="404"/>
                  </a:lnTo>
                  <a:lnTo>
                    <a:pt x="570" y="399"/>
                  </a:lnTo>
                  <a:lnTo>
                    <a:pt x="558" y="397"/>
                  </a:lnTo>
                  <a:lnTo>
                    <a:pt x="558" y="387"/>
                  </a:lnTo>
                  <a:lnTo>
                    <a:pt x="562" y="378"/>
                  </a:lnTo>
                  <a:lnTo>
                    <a:pt x="604" y="372"/>
                  </a:lnTo>
                  <a:lnTo>
                    <a:pt x="647" y="366"/>
                  </a:lnTo>
                  <a:lnTo>
                    <a:pt x="689" y="360"/>
                  </a:lnTo>
                  <a:lnTo>
                    <a:pt x="731" y="356"/>
                  </a:lnTo>
                  <a:lnTo>
                    <a:pt x="739" y="345"/>
                  </a:lnTo>
                  <a:lnTo>
                    <a:pt x="747" y="330"/>
                  </a:lnTo>
                  <a:lnTo>
                    <a:pt x="760" y="301"/>
                  </a:lnTo>
                  <a:lnTo>
                    <a:pt x="783" y="251"/>
                  </a:lnTo>
                  <a:lnTo>
                    <a:pt x="814" y="218"/>
                  </a:lnTo>
                  <a:lnTo>
                    <a:pt x="841" y="191"/>
                  </a:lnTo>
                  <a:lnTo>
                    <a:pt x="852" y="176"/>
                  </a:lnTo>
                  <a:lnTo>
                    <a:pt x="862" y="161"/>
                  </a:lnTo>
                  <a:lnTo>
                    <a:pt x="866" y="151"/>
                  </a:lnTo>
                  <a:lnTo>
                    <a:pt x="867" y="142"/>
                  </a:lnTo>
                  <a:lnTo>
                    <a:pt x="869" y="132"/>
                  </a:lnTo>
                  <a:lnTo>
                    <a:pt x="869" y="120"/>
                  </a:lnTo>
                  <a:lnTo>
                    <a:pt x="860" y="94"/>
                  </a:lnTo>
                  <a:lnTo>
                    <a:pt x="854" y="76"/>
                  </a:lnTo>
                  <a:lnTo>
                    <a:pt x="850" y="57"/>
                  </a:lnTo>
                  <a:lnTo>
                    <a:pt x="843" y="28"/>
                  </a:lnTo>
                  <a:lnTo>
                    <a:pt x="848" y="23"/>
                  </a:lnTo>
                  <a:lnTo>
                    <a:pt x="854" y="19"/>
                  </a:lnTo>
                  <a:lnTo>
                    <a:pt x="860" y="17"/>
                  </a:lnTo>
                  <a:lnTo>
                    <a:pt x="867" y="15"/>
                  </a:lnTo>
                  <a:lnTo>
                    <a:pt x="879" y="15"/>
                  </a:lnTo>
                  <a:lnTo>
                    <a:pt x="894" y="17"/>
                  </a:lnTo>
                  <a:lnTo>
                    <a:pt x="900" y="26"/>
                  </a:lnTo>
                  <a:lnTo>
                    <a:pt x="906" y="36"/>
                  </a:lnTo>
                  <a:lnTo>
                    <a:pt x="910" y="36"/>
                  </a:lnTo>
                  <a:lnTo>
                    <a:pt x="914" y="36"/>
                  </a:lnTo>
                  <a:lnTo>
                    <a:pt x="921" y="49"/>
                  </a:lnTo>
                  <a:lnTo>
                    <a:pt x="927" y="63"/>
                  </a:lnTo>
                  <a:lnTo>
                    <a:pt x="937" y="63"/>
                  </a:lnTo>
                  <a:lnTo>
                    <a:pt x="944" y="67"/>
                  </a:lnTo>
                  <a:lnTo>
                    <a:pt x="952" y="44"/>
                  </a:lnTo>
                  <a:lnTo>
                    <a:pt x="958" y="25"/>
                  </a:lnTo>
                  <a:lnTo>
                    <a:pt x="962" y="17"/>
                  </a:lnTo>
                  <a:lnTo>
                    <a:pt x="969" y="11"/>
                  </a:lnTo>
                  <a:lnTo>
                    <a:pt x="977" y="5"/>
                  </a:lnTo>
                  <a:lnTo>
                    <a:pt x="987" y="0"/>
                  </a:lnTo>
                  <a:lnTo>
                    <a:pt x="1010" y="5"/>
                  </a:lnTo>
                  <a:lnTo>
                    <a:pt x="1031" y="15"/>
                  </a:lnTo>
                  <a:lnTo>
                    <a:pt x="1038" y="21"/>
                  </a:lnTo>
                  <a:lnTo>
                    <a:pt x="1046" y="28"/>
                  </a:lnTo>
                  <a:lnTo>
                    <a:pt x="1052" y="38"/>
                  </a:lnTo>
                  <a:lnTo>
                    <a:pt x="1056" y="51"/>
                  </a:lnTo>
                  <a:lnTo>
                    <a:pt x="1059" y="51"/>
                  </a:lnTo>
                  <a:lnTo>
                    <a:pt x="1063" y="51"/>
                  </a:lnTo>
                  <a:lnTo>
                    <a:pt x="1071" y="65"/>
                  </a:lnTo>
                  <a:lnTo>
                    <a:pt x="1081" y="76"/>
                  </a:lnTo>
                  <a:lnTo>
                    <a:pt x="1090" y="86"/>
                  </a:lnTo>
                  <a:lnTo>
                    <a:pt x="1102" y="94"/>
                  </a:lnTo>
                  <a:lnTo>
                    <a:pt x="1113" y="99"/>
                  </a:lnTo>
                  <a:lnTo>
                    <a:pt x="1125" y="101"/>
                  </a:lnTo>
                  <a:lnTo>
                    <a:pt x="1138" y="103"/>
                  </a:lnTo>
                  <a:lnTo>
                    <a:pt x="1152" y="105"/>
                  </a:lnTo>
                  <a:lnTo>
                    <a:pt x="1179" y="103"/>
                  </a:lnTo>
                  <a:lnTo>
                    <a:pt x="1207" y="97"/>
                  </a:lnTo>
                  <a:lnTo>
                    <a:pt x="1236" y="90"/>
                  </a:lnTo>
                  <a:lnTo>
                    <a:pt x="1263" y="84"/>
                  </a:lnTo>
                  <a:lnTo>
                    <a:pt x="1280" y="86"/>
                  </a:lnTo>
                  <a:lnTo>
                    <a:pt x="1296" y="90"/>
                  </a:lnTo>
                  <a:lnTo>
                    <a:pt x="1313" y="94"/>
                  </a:lnTo>
                  <a:lnTo>
                    <a:pt x="1328" y="97"/>
                  </a:lnTo>
                  <a:lnTo>
                    <a:pt x="1328" y="101"/>
                  </a:lnTo>
                  <a:lnTo>
                    <a:pt x="1328" y="105"/>
                  </a:lnTo>
                  <a:lnTo>
                    <a:pt x="1332" y="105"/>
                  </a:lnTo>
                  <a:lnTo>
                    <a:pt x="1336" y="105"/>
                  </a:lnTo>
                  <a:lnTo>
                    <a:pt x="1336" y="115"/>
                  </a:lnTo>
                  <a:lnTo>
                    <a:pt x="1334" y="124"/>
                  </a:lnTo>
                  <a:lnTo>
                    <a:pt x="1332" y="132"/>
                  </a:lnTo>
                  <a:lnTo>
                    <a:pt x="1328" y="142"/>
                  </a:lnTo>
                  <a:lnTo>
                    <a:pt x="1317" y="159"/>
                  </a:lnTo>
                  <a:lnTo>
                    <a:pt x="1305" y="178"/>
                  </a:lnTo>
                  <a:lnTo>
                    <a:pt x="1290" y="195"/>
                  </a:lnTo>
                  <a:lnTo>
                    <a:pt x="1276" y="214"/>
                  </a:lnTo>
                  <a:lnTo>
                    <a:pt x="1265" y="232"/>
                  </a:lnTo>
                  <a:lnTo>
                    <a:pt x="1253" y="251"/>
                  </a:lnTo>
                  <a:lnTo>
                    <a:pt x="1257" y="301"/>
                  </a:lnTo>
                  <a:lnTo>
                    <a:pt x="1259" y="351"/>
                  </a:lnTo>
                  <a:lnTo>
                    <a:pt x="1261" y="401"/>
                  </a:lnTo>
                  <a:lnTo>
                    <a:pt x="1263" y="450"/>
                  </a:lnTo>
                  <a:lnTo>
                    <a:pt x="1305" y="468"/>
                  </a:lnTo>
                  <a:lnTo>
                    <a:pt x="1330" y="479"/>
                  </a:lnTo>
                  <a:lnTo>
                    <a:pt x="1344" y="487"/>
                  </a:lnTo>
                  <a:lnTo>
                    <a:pt x="1353" y="493"/>
                  </a:lnTo>
                  <a:lnTo>
                    <a:pt x="1351" y="514"/>
                  </a:lnTo>
                  <a:lnTo>
                    <a:pt x="1349" y="531"/>
                  </a:lnTo>
                  <a:lnTo>
                    <a:pt x="1346" y="546"/>
                  </a:lnTo>
                  <a:lnTo>
                    <a:pt x="1340" y="558"/>
                  </a:lnTo>
                  <a:lnTo>
                    <a:pt x="1334" y="568"/>
                  </a:lnTo>
                  <a:lnTo>
                    <a:pt x="1328" y="575"/>
                  </a:lnTo>
                  <a:lnTo>
                    <a:pt x="1321" y="581"/>
                  </a:lnTo>
                  <a:lnTo>
                    <a:pt x="1311" y="585"/>
                  </a:lnTo>
                  <a:lnTo>
                    <a:pt x="1301" y="587"/>
                  </a:lnTo>
                  <a:lnTo>
                    <a:pt x="1290" y="589"/>
                  </a:lnTo>
                  <a:lnTo>
                    <a:pt x="1278" y="589"/>
                  </a:lnTo>
                  <a:lnTo>
                    <a:pt x="1265" y="589"/>
                  </a:lnTo>
                  <a:lnTo>
                    <a:pt x="1232" y="589"/>
                  </a:lnTo>
                  <a:lnTo>
                    <a:pt x="1194" y="589"/>
                  </a:lnTo>
                  <a:lnTo>
                    <a:pt x="1205" y="619"/>
                  </a:lnTo>
                  <a:lnTo>
                    <a:pt x="1217" y="648"/>
                  </a:lnTo>
                  <a:lnTo>
                    <a:pt x="1228" y="679"/>
                  </a:lnTo>
                  <a:lnTo>
                    <a:pt x="1240" y="715"/>
                  </a:lnTo>
                  <a:lnTo>
                    <a:pt x="1217" y="710"/>
                  </a:lnTo>
                  <a:lnTo>
                    <a:pt x="1190" y="700"/>
                  </a:lnTo>
                  <a:lnTo>
                    <a:pt x="1198" y="725"/>
                  </a:lnTo>
                  <a:lnTo>
                    <a:pt x="1202" y="738"/>
                  </a:lnTo>
                  <a:lnTo>
                    <a:pt x="1203" y="746"/>
                  </a:lnTo>
                  <a:lnTo>
                    <a:pt x="1203" y="754"/>
                  </a:lnTo>
                  <a:lnTo>
                    <a:pt x="1202" y="756"/>
                  </a:lnTo>
                  <a:lnTo>
                    <a:pt x="1200" y="757"/>
                  </a:lnTo>
                  <a:lnTo>
                    <a:pt x="1207" y="798"/>
                  </a:lnTo>
                  <a:lnTo>
                    <a:pt x="1213" y="836"/>
                  </a:lnTo>
                  <a:lnTo>
                    <a:pt x="1215" y="853"/>
                  </a:lnTo>
                  <a:lnTo>
                    <a:pt x="1215" y="871"/>
                  </a:lnTo>
                  <a:lnTo>
                    <a:pt x="1215" y="888"/>
                  </a:lnTo>
                  <a:lnTo>
                    <a:pt x="1211" y="903"/>
                  </a:lnTo>
                  <a:lnTo>
                    <a:pt x="1207" y="921"/>
                  </a:lnTo>
                  <a:lnTo>
                    <a:pt x="1202" y="936"/>
                  </a:lnTo>
                  <a:lnTo>
                    <a:pt x="1196" y="949"/>
                  </a:lnTo>
                  <a:lnTo>
                    <a:pt x="1186" y="965"/>
                  </a:lnTo>
                  <a:lnTo>
                    <a:pt x="1175" y="980"/>
                  </a:lnTo>
                  <a:lnTo>
                    <a:pt x="1161" y="993"/>
                  </a:lnTo>
                  <a:lnTo>
                    <a:pt x="1146" y="1009"/>
                  </a:lnTo>
                  <a:lnTo>
                    <a:pt x="1127" y="1022"/>
                  </a:lnTo>
                  <a:lnTo>
                    <a:pt x="1127" y="1028"/>
                  </a:lnTo>
                  <a:lnTo>
                    <a:pt x="1125" y="1034"/>
                  </a:lnTo>
                  <a:lnTo>
                    <a:pt x="1129" y="1034"/>
                  </a:lnTo>
                  <a:lnTo>
                    <a:pt x="1132" y="1034"/>
                  </a:lnTo>
                  <a:lnTo>
                    <a:pt x="1136" y="1041"/>
                  </a:lnTo>
                  <a:lnTo>
                    <a:pt x="1140" y="1047"/>
                  </a:lnTo>
                  <a:lnTo>
                    <a:pt x="1148" y="1053"/>
                  </a:lnTo>
                  <a:lnTo>
                    <a:pt x="1155" y="1057"/>
                  </a:lnTo>
                  <a:lnTo>
                    <a:pt x="1165" y="1063"/>
                  </a:lnTo>
                  <a:lnTo>
                    <a:pt x="1175" y="1070"/>
                  </a:lnTo>
                  <a:lnTo>
                    <a:pt x="1182" y="1082"/>
                  </a:lnTo>
                  <a:lnTo>
                    <a:pt x="1190" y="1095"/>
                  </a:lnTo>
                  <a:lnTo>
                    <a:pt x="1203" y="1097"/>
                  </a:lnTo>
                  <a:lnTo>
                    <a:pt x="1217" y="1101"/>
                  </a:lnTo>
                  <a:lnTo>
                    <a:pt x="1223" y="1109"/>
                  </a:lnTo>
                  <a:lnTo>
                    <a:pt x="1228" y="1118"/>
                  </a:lnTo>
                  <a:lnTo>
                    <a:pt x="1232" y="1118"/>
                  </a:lnTo>
                  <a:lnTo>
                    <a:pt x="1236" y="1118"/>
                  </a:lnTo>
                  <a:lnTo>
                    <a:pt x="1240" y="1135"/>
                  </a:lnTo>
                  <a:lnTo>
                    <a:pt x="1242" y="1153"/>
                  </a:lnTo>
                  <a:lnTo>
                    <a:pt x="1263" y="1158"/>
                  </a:lnTo>
                  <a:lnTo>
                    <a:pt x="1282" y="1164"/>
                  </a:lnTo>
                  <a:lnTo>
                    <a:pt x="1305" y="1172"/>
                  </a:lnTo>
                  <a:lnTo>
                    <a:pt x="1328" y="1176"/>
                  </a:lnTo>
                  <a:lnTo>
                    <a:pt x="1336" y="1187"/>
                  </a:lnTo>
                  <a:lnTo>
                    <a:pt x="1344" y="1203"/>
                  </a:lnTo>
                  <a:lnTo>
                    <a:pt x="1348" y="1203"/>
                  </a:lnTo>
                  <a:lnTo>
                    <a:pt x="1351" y="1203"/>
                  </a:lnTo>
                  <a:lnTo>
                    <a:pt x="1359" y="1216"/>
                  </a:lnTo>
                  <a:lnTo>
                    <a:pt x="1371" y="1231"/>
                  </a:lnTo>
                  <a:lnTo>
                    <a:pt x="1380" y="1245"/>
                  </a:lnTo>
                  <a:lnTo>
                    <a:pt x="1390" y="1260"/>
                  </a:lnTo>
                  <a:lnTo>
                    <a:pt x="1394" y="1260"/>
                  </a:lnTo>
                  <a:lnTo>
                    <a:pt x="1397" y="1260"/>
                  </a:lnTo>
                  <a:lnTo>
                    <a:pt x="1428" y="1322"/>
                  </a:lnTo>
                  <a:lnTo>
                    <a:pt x="1457" y="1387"/>
                  </a:lnTo>
                  <a:lnTo>
                    <a:pt x="1482" y="1456"/>
                  </a:lnTo>
                  <a:lnTo>
                    <a:pt x="1505" y="1525"/>
                  </a:lnTo>
                  <a:lnTo>
                    <a:pt x="1524" y="1598"/>
                  </a:lnTo>
                  <a:lnTo>
                    <a:pt x="1540" y="1671"/>
                  </a:lnTo>
                  <a:lnTo>
                    <a:pt x="1553" y="1742"/>
                  </a:lnTo>
                  <a:lnTo>
                    <a:pt x="1561" y="1813"/>
                  </a:lnTo>
                  <a:lnTo>
                    <a:pt x="1549" y="1822"/>
                  </a:lnTo>
                  <a:lnTo>
                    <a:pt x="1534" y="1832"/>
                  </a:lnTo>
                  <a:lnTo>
                    <a:pt x="1520" y="1838"/>
                  </a:lnTo>
                  <a:lnTo>
                    <a:pt x="1505" y="1843"/>
                  </a:lnTo>
                  <a:lnTo>
                    <a:pt x="1507" y="1886"/>
                  </a:lnTo>
                  <a:lnTo>
                    <a:pt x="1511" y="1926"/>
                  </a:lnTo>
                  <a:lnTo>
                    <a:pt x="1516" y="1968"/>
                  </a:lnTo>
                  <a:lnTo>
                    <a:pt x="1520" y="2012"/>
                  </a:lnTo>
                  <a:lnTo>
                    <a:pt x="1534" y="2016"/>
                  </a:lnTo>
                  <a:lnTo>
                    <a:pt x="1547" y="2020"/>
                  </a:lnTo>
                  <a:lnTo>
                    <a:pt x="1553" y="2032"/>
                  </a:lnTo>
                  <a:lnTo>
                    <a:pt x="1555" y="2045"/>
                  </a:lnTo>
                  <a:lnTo>
                    <a:pt x="1557" y="2056"/>
                  </a:lnTo>
                  <a:lnTo>
                    <a:pt x="1559" y="2070"/>
                  </a:lnTo>
                  <a:lnTo>
                    <a:pt x="1559" y="2097"/>
                  </a:lnTo>
                  <a:lnTo>
                    <a:pt x="1559" y="2124"/>
                  </a:lnTo>
                  <a:lnTo>
                    <a:pt x="1580" y="2126"/>
                  </a:lnTo>
                  <a:lnTo>
                    <a:pt x="1599" y="2127"/>
                  </a:lnTo>
                  <a:lnTo>
                    <a:pt x="1620" y="2129"/>
                  </a:lnTo>
                  <a:lnTo>
                    <a:pt x="1639" y="2131"/>
                  </a:lnTo>
                  <a:lnTo>
                    <a:pt x="1641" y="2181"/>
                  </a:lnTo>
                  <a:lnTo>
                    <a:pt x="1645" y="2233"/>
                  </a:lnTo>
                  <a:lnTo>
                    <a:pt x="1649" y="2285"/>
                  </a:lnTo>
                  <a:lnTo>
                    <a:pt x="1653" y="2335"/>
                  </a:lnTo>
                  <a:lnTo>
                    <a:pt x="1657" y="2386"/>
                  </a:lnTo>
                  <a:lnTo>
                    <a:pt x="1660" y="2438"/>
                  </a:lnTo>
                  <a:lnTo>
                    <a:pt x="1662" y="2490"/>
                  </a:lnTo>
                  <a:lnTo>
                    <a:pt x="1662" y="2542"/>
                  </a:lnTo>
                  <a:lnTo>
                    <a:pt x="1618" y="2546"/>
                  </a:lnTo>
                  <a:lnTo>
                    <a:pt x="1574" y="2550"/>
                  </a:lnTo>
                  <a:lnTo>
                    <a:pt x="1528" y="2553"/>
                  </a:lnTo>
                  <a:lnTo>
                    <a:pt x="1484" y="2559"/>
                  </a:lnTo>
                  <a:lnTo>
                    <a:pt x="1440" y="2563"/>
                  </a:lnTo>
                  <a:lnTo>
                    <a:pt x="1397" y="2569"/>
                  </a:lnTo>
                  <a:lnTo>
                    <a:pt x="1353" y="2574"/>
                  </a:lnTo>
                  <a:lnTo>
                    <a:pt x="1309" y="2580"/>
                  </a:lnTo>
                  <a:lnTo>
                    <a:pt x="1309" y="2586"/>
                  </a:lnTo>
                  <a:lnTo>
                    <a:pt x="1309" y="2592"/>
                  </a:lnTo>
                  <a:lnTo>
                    <a:pt x="1313" y="2592"/>
                  </a:lnTo>
                  <a:lnTo>
                    <a:pt x="1317" y="2592"/>
                  </a:lnTo>
                  <a:lnTo>
                    <a:pt x="1317" y="2603"/>
                  </a:lnTo>
                  <a:lnTo>
                    <a:pt x="1315" y="2611"/>
                  </a:lnTo>
                  <a:lnTo>
                    <a:pt x="1313" y="2615"/>
                  </a:lnTo>
                  <a:lnTo>
                    <a:pt x="1307" y="2619"/>
                  </a:lnTo>
                  <a:lnTo>
                    <a:pt x="1225" y="2626"/>
                  </a:lnTo>
                  <a:lnTo>
                    <a:pt x="1140" y="2632"/>
                  </a:lnTo>
                  <a:lnTo>
                    <a:pt x="1058" y="2636"/>
                  </a:lnTo>
                  <a:lnTo>
                    <a:pt x="973" y="2640"/>
                  </a:lnTo>
                  <a:lnTo>
                    <a:pt x="889" y="2644"/>
                  </a:lnTo>
                  <a:lnTo>
                    <a:pt x="806" y="2645"/>
                  </a:lnTo>
                  <a:lnTo>
                    <a:pt x="723" y="2645"/>
                  </a:lnTo>
                  <a:lnTo>
                    <a:pt x="643" y="2647"/>
                  </a:lnTo>
                  <a:close/>
                  <a:moveTo>
                    <a:pt x="1363" y="2147"/>
                  </a:moveTo>
                  <a:lnTo>
                    <a:pt x="1417" y="2147"/>
                  </a:lnTo>
                  <a:lnTo>
                    <a:pt x="1474" y="2147"/>
                  </a:lnTo>
                  <a:lnTo>
                    <a:pt x="1486" y="2147"/>
                  </a:lnTo>
                  <a:lnTo>
                    <a:pt x="1497" y="2143"/>
                  </a:lnTo>
                  <a:lnTo>
                    <a:pt x="1507" y="2141"/>
                  </a:lnTo>
                  <a:lnTo>
                    <a:pt x="1513" y="2135"/>
                  </a:lnTo>
                  <a:lnTo>
                    <a:pt x="1518" y="2127"/>
                  </a:lnTo>
                  <a:lnTo>
                    <a:pt x="1520" y="2118"/>
                  </a:lnTo>
                  <a:lnTo>
                    <a:pt x="1518" y="2106"/>
                  </a:lnTo>
                  <a:lnTo>
                    <a:pt x="1515" y="2093"/>
                  </a:lnTo>
                  <a:lnTo>
                    <a:pt x="1509" y="2093"/>
                  </a:lnTo>
                  <a:lnTo>
                    <a:pt x="1501" y="2091"/>
                  </a:lnTo>
                  <a:lnTo>
                    <a:pt x="1492" y="2099"/>
                  </a:lnTo>
                  <a:lnTo>
                    <a:pt x="1484" y="2102"/>
                  </a:lnTo>
                  <a:lnTo>
                    <a:pt x="1474" y="2106"/>
                  </a:lnTo>
                  <a:lnTo>
                    <a:pt x="1465" y="2110"/>
                  </a:lnTo>
                  <a:lnTo>
                    <a:pt x="1445" y="2114"/>
                  </a:lnTo>
                  <a:lnTo>
                    <a:pt x="1426" y="2116"/>
                  </a:lnTo>
                  <a:lnTo>
                    <a:pt x="1409" y="2118"/>
                  </a:lnTo>
                  <a:lnTo>
                    <a:pt x="1392" y="2124"/>
                  </a:lnTo>
                  <a:lnTo>
                    <a:pt x="1384" y="2127"/>
                  </a:lnTo>
                  <a:lnTo>
                    <a:pt x="1376" y="2131"/>
                  </a:lnTo>
                  <a:lnTo>
                    <a:pt x="1371" y="2139"/>
                  </a:lnTo>
                  <a:lnTo>
                    <a:pt x="1363" y="2147"/>
                  </a:lnTo>
                  <a:close/>
                  <a:moveTo>
                    <a:pt x="1240" y="2158"/>
                  </a:moveTo>
                  <a:lnTo>
                    <a:pt x="1261" y="2158"/>
                  </a:lnTo>
                  <a:lnTo>
                    <a:pt x="1288" y="2158"/>
                  </a:lnTo>
                  <a:lnTo>
                    <a:pt x="1301" y="2156"/>
                  </a:lnTo>
                  <a:lnTo>
                    <a:pt x="1313" y="2154"/>
                  </a:lnTo>
                  <a:lnTo>
                    <a:pt x="1324" y="2150"/>
                  </a:lnTo>
                  <a:lnTo>
                    <a:pt x="1332" y="2145"/>
                  </a:lnTo>
                  <a:lnTo>
                    <a:pt x="1313" y="2133"/>
                  </a:lnTo>
                  <a:lnTo>
                    <a:pt x="1301" y="2124"/>
                  </a:lnTo>
                  <a:lnTo>
                    <a:pt x="1294" y="2110"/>
                  </a:lnTo>
                  <a:lnTo>
                    <a:pt x="1286" y="2091"/>
                  </a:lnTo>
                  <a:lnTo>
                    <a:pt x="1271" y="2093"/>
                  </a:lnTo>
                  <a:lnTo>
                    <a:pt x="1261" y="2095"/>
                  </a:lnTo>
                  <a:lnTo>
                    <a:pt x="1255" y="2099"/>
                  </a:lnTo>
                  <a:lnTo>
                    <a:pt x="1248" y="2102"/>
                  </a:lnTo>
                  <a:lnTo>
                    <a:pt x="1250" y="2108"/>
                  </a:lnTo>
                  <a:lnTo>
                    <a:pt x="1252" y="2112"/>
                  </a:lnTo>
                  <a:lnTo>
                    <a:pt x="1248" y="2112"/>
                  </a:lnTo>
                  <a:lnTo>
                    <a:pt x="1244" y="2110"/>
                  </a:lnTo>
                  <a:lnTo>
                    <a:pt x="1240" y="2122"/>
                  </a:lnTo>
                  <a:lnTo>
                    <a:pt x="1240" y="2133"/>
                  </a:lnTo>
                  <a:lnTo>
                    <a:pt x="1240" y="2145"/>
                  </a:lnTo>
                  <a:lnTo>
                    <a:pt x="1240" y="215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91" name="Freeform 7">
              <a:extLst>
                <a:ext uri="{FF2B5EF4-FFF2-40B4-BE49-F238E27FC236}">
                  <a16:creationId xmlns:a16="http://schemas.microsoft.com/office/drawing/2014/main" id="{9AC7F42A-C77C-9B00-CB3C-1C25ADC86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08700" y="6281738"/>
              <a:ext cx="862013" cy="46037"/>
            </a:xfrm>
            <a:custGeom>
              <a:avLst/>
              <a:gdLst>
                <a:gd name="T0" fmla="*/ 2147483646 w 543"/>
                <a:gd name="T1" fmla="*/ 2147483646 h 29"/>
                <a:gd name="T2" fmla="*/ 2147483646 w 543"/>
                <a:gd name="T3" fmla="*/ 2147483646 h 29"/>
                <a:gd name="T4" fmla="*/ 2147483646 w 543"/>
                <a:gd name="T5" fmla="*/ 2147483646 h 29"/>
                <a:gd name="T6" fmla="*/ 2147483646 w 543"/>
                <a:gd name="T7" fmla="*/ 2147483646 h 29"/>
                <a:gd name="T8" fmla="*/ 0 w 543"/>
                <a:gd name="T9" fmla="*/ 2147483646 h 29"/>
                <a:gd name="T10" fmla="*/ 0 w 543"/>
                <a:gd name="T11" fmla="*/ 2147483646 h 29"/>
                <a:gd name="T12" fmla="*/ 0 w 543"/>
                <a:gd name="T13" fmla="*/ 2147483646 h 29"/>
                <a:gd name="T14" fmla="*/ 2147483646 w 543"/>
                <a:gd name="T15" fmla="*/ 2147483646 h 29"/>
                <a:gd name="T16" fmla="*/ 2147483646 w 543"/>
                <a:gd name="T17" fmla="*/ 2147483646 h 29"/>
                <a:gd name="T18" fmla="*/ 2147483646 w 543"/>
                <a:gd name="T19" fmla="*/ 2147483646 h 29"/>
                <a:gd name="T20" fmla="*/ 2147483646 w 543"/>
                <a:gd name="T21" fmla="*/ 2147483646 h 29"/>
                <a:gd name="T22" fmla="*/ 2147483646 w 543"/>
                <a:gd name="T23" fmla="*/ 0 h 29"/>
                <a:gd name="T24" fmla="*/ 2147483646 w 543"/>
                <a:gd name="T25" fmla="*/ 0 h 29"/>
                <a:gd name="T26" fmla="*/ 2147483646 w 543"/>
                <a:gd name="T27" fmla="*/ 2147483646 h 29"/>
                <a:gd name="T28" fmla="*/ 2147483646 w 543"/>
                <a:gd name="T29" fmla="*/ 2147483646 h 29"/>
                <a:gd name="T30" fmla="*/ 2147483646 w 543"/>
                <a:gd name="T31" fmla="*/ 2147483646 h 29"/>
                <a:gd name="T32" fmla="*/ 2147483646 w 543"/>
                <a:gd name="T33" fmla="*/ 2147483646 h 29"/>
                <a:gd name="T34" fmla="*/ 2147483646 w 543"/>
                <a:gd name="T35" fmla="*/ 2147483646 h 29"/>
                <a:gd name="T36" fmla="*/ 2147483646 w 543"/>
                <a:gd name="T37" fmla="*/ 2147483646 h 29"/>
                <a:gd name="T38" fmla="*/ 2147483646 w 543"/>
                <a:gd name="T39" fmla="*/ 2147483646 h 29"/>
                <a:gd name="T40" fmla="*/ 2147483646 w 543"/>
                <a:gd name="T41" fmla="*/ 2147483646 h 29"/>
                <a:gd name="T42" fmla="*/ 2147483646 w 543"/>
                <a:gd name="T43" fmla="*/ 2147483646 h 29"/>
                <a:gd name="T44" fmla="*/ 2147483646 w 543"/>
                <a:gd name="T45" fmla="*/ 2147483646 h 29"/>
                <a:gd name="T46" fmla="*/ 2147483646 w 543"/>
                <a:gd name="T47" fmla="*/ 2147483646 h 29"/>
                <a:gd name="T48" fmla="*/ 2147483646 w 543"/>
                <a:gd name="T49" fmla="*/ 2147483646 h 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43"/>
                <a:gd name="T76" fmla="*/ 0 h 29"/>
                <a:gd name="T77" fmla="*/ 543 w 543"/>
                <a:gd name="T78" fmla="*/ 29 h 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43" h="29">
                  <a:moveTo>
                    <a:pt x="65" y="29"/>
                  </a:moveTo>
                  <a:lnTo>
                    <a:pt x="48" y="29"/>
                  </a:lnTo>
                  <a:lnTo>
                    <a:pt x="32" y="29"/>
                  </a:lnTo>
                  <a:lnTo>
                    <a:pt x="15" y="29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174" y="10"/>
                  </a:lnTo>
                  <a:lnTo>
                    <a:pt x="305" y="6"/>
                  </a:lnTo>
                  <a:lnTo>
                    <a:pt x="401" y="4"/>
                  </a:lnTo>
                  <a:lnTo>
                    <a:pt x="464" y="2"/>
                  </a:lnTo>
                  <a:lnTo>
                    <a:pt x="505" y="0"/>
                  </a:lnTo>
                  <a:lnTo>
                    <a:pt x="526" y="0"/>
                  </a:lnTo>
                  <a:lnTo>
                    <a:pt x="537" y="2"/>
                  </a:lnTo>
                  <a:lnTo>
                    <a:pt x="543" y="2"/>
                  </a:lnTo>
                  <a:lnTo>
                    <a:pt x="533" y="8"/>
                  </a:lnTo>
                  <a:lnTo>
                    <a:pt x="518" y="12"/>
                  </a:lnTo>
                  <a:lnTo>
                    <a:pt x="495" y="16"/>
                  </a:lnTo>
                  <a:lnTo>
                    <a:pt x="466" y="18"/>
                  </a:lnTo>
                  <a:lnTo>
                    <a:pt x="397" y="23"/>
                  </a:lnTo>
                  <a:lnTo>
                    <a:pt x="318" y="25"/>
                  </a:lnTo>
                  <a:lnTo>
                    <a:pt x="238" y="27"/>
                  </a:lnTo>
                  <a:lnTo>
                    <a:pt x="165" y="29"/>
                  </a:lnTo>
                  <a:lnTo>
                    <a:pt x="103" y="29"/>
                  </a:lnTo>
                  <a:lnTo>
                    <a:pt x="65" y="29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92" name="Freeform 8">
              <a:extLst>
                <a:ext uri="{FF2B5EF4-FFF2-40B4-BE49-F238E27FC236}">
                  <a16:creationId xmlns:a16="http://schemas.microsoft.com/office/drawing/2014/main" id="{E9911F85-9290-B366-6503-A9558E2B0AE5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6600" y="6264275"/>
              <a:ext cx="171450" cy="36513"/>
            </a:xfrm>
            <a:custGeom>
              <a:avLst/>
              <a:gdLst>
                <a:gd name="T0" fmla="*/ 0 w 108"/>
                <a:gd name="T1" fmla="*/ 2147483646 h 23"/>
                <a:gd name="T2" fmla="*/ 0 w 108"/>
                <a:gd name="T3" fmla="*/ 2147483646 h 23"/>
                <a:gd name="T4" fmla="*/ 0 w 108"/>
                <a:gd name="T5" fmla="*/ 2147483646 h 23"/>
                <a:gd name="T6" fmla="*/ 2147483646 w 108"/>
                <a:gd name="T7" fmla="*/ 2147483646 h 23"/>
                <a:gd name="T8" fmla="*/ 2147483646 w 108"/>
                <a:gd name="T9" fmla="*/ 2147483646 h 23"/>
                <a:gd name="T10" fmla="*/ 2147483646 w 108"/>
                <a:gd name="T11" fmla="*/ 0 h 23"/>
                <a:gd name="T12" fmla="*/ 2147483646 w 108"/>
                <a:gd name="T13" fmla="*/ 0 h 23"/>
                <a:gd name="T14" fmla="*/ 2147483646 w 108"/>
                <a:gd name="T15" fmla="*/ 0 h 23"/>
                <a:gd name="T16" fmla="*/ 2147483646 w 108"/>
                <a:gd name="T17" fmla="*/ 2147483646 h 23"/>
                <a:gd name="T18" fmla="*/ 2147483646 w 108"/>
                <a:gd name="T19" fmla="*/ 2147483646 h 23"/>
                <a:gd name="T20" fmla="*/ 2147483646 w 108"/>
                <a:gd name="T21" fmla="*/ 2147483646 h 23"/>
                <a:gd name="T22" fmla="*/ 2147483646 w 108"/>
                <a:gd name="T23" fmla="*/ 2147483646 h 23"/>
                <a:gd name="T24" fmla="*/ 2147483646 w 108"/>
                <a:gd name="T25" fmla="*/ 2147483646 h 23"/>
                <a:gd name="T26" fmla="*/ 2147483646 w 108"/>
                <a:gd name="T27" fmla="*/ 2147483646 h 23"/>
                <a:gd name="T28" fmla="*/ 2147483646 w 108"/>
                <a:gd name="T29" fmla="*/ 2147483646 h 23"/>
                <a:gd name="T30" fmla="*/ 2147483646 w 108"/>
                <a:gd name="T31" fmla="*/ 2147483646 h 23"/>
                <a:gd name="T32" fmla="*/ 0 w 108"/>
                <a:gd name="T33" fmla="*/ 2147483646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8"/>
                <a:gd name="T52" fmla="*/ 0 h 23"/>
                <a:gd name="T53" fmla="*/ 108 w 108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8" h="23">
                  <a:moveTo>
                    <a:pt x="0" y="23"/>
                  </a:moveTo>
                  <a:lnTo>
                    <a:pt x="0" y="17"/>
                  </a:lnTo>
                  <a:lnTo>
                    <a:pt x="0" y="11"/>
                  </a:lnTo>
                  <a:lnTo>
                    <a:pt x="25" y="7"/>
                  </a:lnTo>
                  <a:lnTo>
                    <a:pt x="54" y="2"/>
                  </a:lnTo>
                  <a:lnTo>
                    <a:pt x="69" y="0"/>
                  </a:lnTo>
                  <a:lnTo>
                    <a:pt x="85" y="0"/>
                  </a:lnTo>
                  <a:lnTo>
                    <a:pt x="98" y="0"/>
                  </a:lnTo>
                  <a:lnTo>
                    <a:pt x="108" y="4"/>
                  </a:lnTo>
                  <a:lnTo>
                    <a:pt x="106" y="9"/>
                  </a:lnTo>
                  <a:lnTo>
                    <a:pt x="102" y="13"/>
                  </a:lnTo>
                  <a:lnTo>
                    <a:pt x="96" y="15"/>
                  </a:lnTo>
                  <a:lnTo>
                    <a:pt x="90" y="17"/>
                  </a:lnTo>
                  <a:lnTo>
                    <a:pt x="75" y="21"/>
                  </a:lnTo>
                  <a:lnTo>
                    <a:pt x="58" y="23"/>
                  </a:lnTo>
                  <a:lnTo>
                    <a:pt x="25" y="23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93" name="Freeform 9">
              <a:extLst>
                <a:ext uri="{FF2B5EF4-FFF2-40B4-BE49-F238E27FC236}">
                  <a16:creationId xmlns:a16="http://schemas.microsoft.com/office/drawing/2014/main" id="{6892534F-81A0-9952-84A1-582235EDAD9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9813" y="6126163"/>
              <a:ext cx="787400" cy="155575"/>
            </a:xfrm>
            <a:custGeom>
              <a:avLst/>
              <a:gdLst>
                <a:gd name="T0" fmla="*/ 2147483646 w 496"/>
                <a:gd name="T1" fmla="*/ 2147483646 h 98"/>
                <a:gd name="T2" fmla="*/ 2147483646 w 496"/>
                <a:gd name="T3" fmla="*/ 2147483646 h 98"/>
                <a:gd name="T4" fmla="*/ 0 w 496"/>
                <a:gd name="T5" fmla="*/ 2147483646 h 98"/>
                <a:gd name="T6" fmla="*/ 2147483646 w 496"/>
                <a:gd name="T7" fmla="*/ 2147483646 h 98"/>
                <a:gd name="T8" fmla="*/ 2147483646 w 496"/>
                <a:gd name="T9" fmla="*/ 2147483646 h 98"/>
                <a:gd name="T10" fmla="*/ 2147483646 w 496"/>
                <a:gd name="T11" fmla="*/ 2147483646 h 98"/>
                <a:gd name="T12" fmla="*/ 2147483646 w 496"/>
                <a:gd name="T13" fmla="*/ 2147483646 h 98"/>
                <a:gd name="T14" fmla="*/ 2147483646 w 496"/>
                <a:gd name="T15" fmla="*/ 2147483646 h 98"/>
                <a:gd name="T16" fmla="*/ 2147483646 w 496"/>
                <a:gd name="T17" fmla="*/ 2147483646 h 98"/>
                <a:gd name="T18" fmla="*/ 2147483646 w 496"/>
                <a:gd name="T19" fmla="*/ 2147483646 h 98"/>
                <a:gd name="T20" fmla="*/ 2147483646 w 496"/>
                <a:gd name="T21" fmla="*/ 0 h 98"/>
                <a:gd name="T22" fmla="*/ 2147483646 w 496"/>
                <a:gd name="T23" fmla="*/ 2147483646 h 98"/>
                <a:gd name="T24" fmla="*/ 2147483646 w 496"/>
                <a:gd name="T25" fmla="*/ 2147483646 h 98"/>
                <a:gd name="T26" fmla="*/ 2147483646 w 496"/>
                <a:gd name="T27" fmla="*/ 2147483646 h 98"/>
                <a:gd name="T28" fmla="*/ 2147483646 w 496"/>
                <a:gd name="T29" fmla="*/ 2147483646 h 98"/>
                <a:gd name="T30" fmla="*/ 2147483646 w 496"/>
                <a:gd name="T31" fmla="*/ 2147483646 h 98"/>
                <a:gd name="T32" fmla="*/ 2147483646 w 496"/>
                <a:gd name="T33" fmla="*/ 2147483646 h 98"/>
                <a:gd name="T34" fmla="*/ 2147483646 w 496"/>
                <a:gd name="T35" fmla="*/ 2147483646 h 98"/>
                <a:gd name="T36" fmla="*/ 2147483646 w 496"/>
                <a:gd name="T37" fmla="*/ 2147483646 h 98"/>
                <a:gd name="T38" fmla="*/ 2147483646 w 496"/>
                <a:gd name="T39" fmla="*/ 2147483646 h 98"/>
                <a:gd name="T40" fmla="*/ 2147483646 w 496"/>
                <a:gd name="T41" fmla="*/ 2147483646 h 98"/>
                <a:gd name="T42" fmla="*/ 2147483646 w 496"/>
                <a:gd name="T43" fmla="*/ 2147483646 h 98"/>
                <a:gd name="T44" fmla="*/ 2147483646 w 496"/>
                <a:gd name="T45" fmla="*/ 2147483646 h 98"/>
                <a:gd name="T46" fmla="*/ 2147483646 w 496"/>
                <a:gd name="T47" fmla="*/ 2147483646 h 98"/>
                <a:gd name="T48" fmla="*/ 2147483646 w 496"/>
                <a:gd name="T49" fmla="*/ 2147483646 h 98"/>
                <a:gd name="T50" fmla="*/ 2147483646 w 496"/>
                <a:gd name="T51" fmla="*/ 2147483646 h 98"/>
                <a:gd name="T52" fmla="*/ 2147483646 w 496"/>
                <a:gd name="T53" fmla="*/ 2147483646 h 98"/>
                <a:gd name="T54" fmla="*/ 2147483646 w 496"/>
                <a:gd name="T55" fmla="*/ 2147483646 h 98"/>
                <a:gd name="T56" fmla="*/ 2147483646 w 496"/>
                <a:gd name="T57" fmla="*/ 2147483646 h 98"/>
                <a:gd name="T58" fmla="*/ 2147483646 w 496"/>
                <a:gd name="T59" fmla="*/ 2147483646 h 98"/>
                <a:gd name="T60" fmla="*/ 2147483646 w 496"/>
                <a:gd name="T61" fmla="*/ 2147483646 h 9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96"/>
                <a:gd name="T94" fmla="*/ 0 h 98"/>
                <a:gd name="T95" fmla="*/ 496 w 496"/>
                <a:gd name="T96" fmla="*/ 98 h 98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96" h="98">
                  <a:moveTo>
                    <a:pt x="12" y="96"/>
                  </a:moveTo>
                  <a:lnTo>
                    <a:pt x="4" y="96"/>
                  </a:lnTo>
                  <a:lnTo>
                    <a:pt x="0" y="94"/>
                  </a:lnTo>
                  <a:lnTo>
                    <a:pt x="2" y="87"/>
                  </a:lnTo>
                  <a:lnTo>
                    <a:pt x="4" y="79"/>
                  </a:lnTo>
                  <a:lnTo>
                    <a:pt x="8" y="73"/>
                  </a:lnTo>
                  <a:lnTo>
                    <a:pt x="14" y="66"/>
                  </a:lnTo>
                  <a:lnTo>
                    <a:pt x="27" y="54"/>
                  </a:lnTo>
                  <a:lnTo>
                    <a:pt x="43" y="41"/>
                  </a:lnTo>
                  <a:lnTo>
                    <a:pt x="79" y="20"/>
                  </a:lnTo>
                  <a:lnTo>
                    <a:pt x="110" y="0"/>
                  </a:lnTo>
                  <a:lnTo>
                    <a:pt x="156" y="2"/>
                  </a:lnTo>
                  <a:lnTo>
                    <a:pt x="200" y="8"/>
                  </a:lnTo>
                  <a:lnTo>
                    <a:pt x="248" y="16"/>
                  </a:lnTo>
                  <a:lnTo>
                    <a:pt x="296" y="23"/>
                  </a:lnTo>
                  <a:lnTo>
                    <a:pt x="344" y="33"/>
                  </a:lnTo>
                  <a:lnTo>
                    <a:pt x="394" y="43"/>
                  </a:lnTo>
                  <a:lnTo>
                    <a:pt x="442" y="50"/>
                  </a:lnTo>
                  <a:lnTo>
                    <a:pt x="490" y="56"/>
                  </a:lnTo>
                  <a:lnTo>
                    <a:pt x="494" y="66"/>
                  </a:lnTo>
                  <a:lnTo>
                    <a:pt x="496" y="71"/>
                  </a:lnTo>
                  <a:lnTo>
                    <a:pt x="494" y="75"/>
                  </a:lnTo>
                  <a:lnTo>
                    <a:pt x="492" y="79"/>
                  </a:lnTo>
                  <a:lnTo>
                    <a:pt x="434" y="89"/>
                  </a:lnTo>
                  <a:lnTo>
                    <a:pt x="375" y="94"/>
                  </a:lnTo>
                  <a:lnTo>
                    <a:pt x="313" y="98"/>
                  </a:lnTo>
                  <a:lnTo>
                    <a:pt x="252" y="98"/>
                  </a:lnTo>
                  <a:lnTo>
                    <a:pt x="190" y="98"/>
                  </a:lnTo>
                  <a:lnTo>
                    <a:pt x="129" y="98"/>
                  </a:lnTo>
                  <a:lnTo>
                    <a:pt x="70" y="96"/>
                  </a:lnTo>
                  <a:lnTo>
                    <a:pt x="12" y="96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94" name="Freeform 10">
              <a:extLst>
                <a:ext uri="{FF2B5EF4-FFF2-40B4-BE49-F238E27FC236}">
                  <a16:creationId xmlns:a16="http://schemas.microsoft.com/office/drawing/2014/main" id="{1A15D910-955A-54BD-4D9D-A6DB27769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7363" y="5605463"/>
              <a:ext cx="196850" cy="668337"/>
            </a:xfrm>
            <a:custGeom>
              <a:avLst/>
              <a:gdLst>
                <a:gd name="T0" fmla="*/ 2147483646 w 124"/>
                <a:gd name="T1" fmla="*/ 2147483646 h 421"/>
                <a:gd name="T2" fmla="*/ 2147483646 w 124"/>
                <a:gd name="T3" fmla="*/ 2147483646 h 421"/>
                <a:gd name="T4" fmla="*/ 2147483646 w 124"/>
                <a:gd name="T5" fmla="*/ 2147483646 h 421"/>
                <a:gd name="T6" fmla="*/ 2147483646 w 124"/>
                <a:gd name="T7" fmla="*/ 2147483646 h 421"/>
                <a:gd name="T8" fmla="*/ 2147483646 w 124"/>
                <a:gd name="T9" fmla="*/ 2147483646 h 421"/>
                <a:gd name="T10" fmla="*/ 2147483646 w 124"/>
                <a:gd name="T11" fmla="*/ 2147483646 h 421"/>
                <a:gd name="T12" fmla="*/ 2147483646 w 124"/>
                <a:gd name="T13" fmla="*/ 2147483646 h 421"/>
                <a:gd name="T14" fmla="*/ 2147483646 w 124"/>
                <a:gd name="T15" fmla="*/ 2147483646 h 421"/>
                <a:gd name="T16" fmla="*/ 2147483646 w 124"/>
                <a:gd name="T17" fmla="*/ 2147483646 h 421"/>
                <a:gd name="T18" fmla="*/ 2147483646 w 124"/>
                <a:gd name="T19" fmla="*/ 2147483646 h 421"/>
                <a:gd name="T20" fmla="*/ 2147483646 w 124"/>
                <a:gd name="T21" fmla="*/ 2147483646 h 421"/>
                <a:gd name="T22" fmla="*/ 2147483646 w 124"/>
                <a:gd name="T23" fmla="*/ 2147483646 h 421"/>
                <a:gd name="T24" fmla="*/ 0 w 124"/>
                <a:gd name="T25" fmla="*/ 2147483646 h 421"/>
                <a:gd name="T26" fmla="*/ 2147483646 w 124"/>
                <a:gd name="T27" fmla="*/ 2147483646 h 421"/>
                <a:gd name="T28" fmla="*/ 2147483646 w 124"/>
                <a:gd name="T29" fmla="*/ 2147483646 h 421"/>
                <a:gd name="T30" fmla="*/ 2147483646 w 124"/>
                <a:gd name="T31" fmla="*/ 2147483646 h 421"/>
                <a:gd name="T32" fmla="*/ 2147483646 w 124"/>
                <a:gd name="T33" fmla="*/ 2147483646 h 421"/>
                <a:gd name="T34" fmla="*/ 2147483646 w 124"/>
                <a:gd name="T35" fmla="*/ 2147483646 h 421"/>
                <a:gd name="T36" fmla="*/ 2147483646 w 124"/>
                <a:gd name="T37" fmla="*/ 2147483646 h 421"/>
                <a:gd name="T38" fmla="*/ 2147483646 w 124"/>
                <a:gd name="T39" fmla="*/ 2147483646 h 421"/>
                <a:gd name="T40" fmla="*/ 2147483646 w 124"/>
                <a:gd name="T41" fmla="*/ 2147483646 h 421"/>
                <a:gd name="T42" fmla="*/ 2147483646 w 124"/>
                <a:gd name="T43" fmla="*/ 2147483646 h 421"/>
                <a:gd name="T44" fmla="*/ 2147483646 w 124"/>
                <a:gd name="T45" fmla="*/ 2147483646 h 421"/>
                <a:gd name="T46" fmla="*/ 2147483646 w 124"/>
                <a:gd name="T47" fmla="*/ 2147483646 h 421"/>
                <a:gd name="T48" fmla="*/ 2147483646 w 124"/>
                <a:gd name="T49" fmla="*/ 2147483646 h 421"/>
                <a:gd name="T50" fmla="*/ 2147483646 w 124"/>
                <a:gd name="T51" fmla="*/ 2147483646 h 421"/>
                <a:gd name="T52" fmla="*/ 2147483646 w 124"/>
                <a:gd name="T53" fmla="*/ 2147483646 h 421"/>
                <a:gd name="T54" fmla="*/ 2147483646 w 124"/>
                <a:gd name="T55" fmla="*/ 2147483646 h 421"/>
                <a:gd name="T56" fmla="*/ 2147483646 w 124"/>
                <a:gd name="T57" fmla="*/ 2147483646 h 421"/>
                <a:gd name="T58" fmla="*/ 2147483646 w 124"/>
                <a:gd name="T59" fmla="*/ 2147483646 h 421"/>
                <a:gd name="T60" fmla="*/ 2147483646 w 124"/>
                <a:gd name="T61" fmla="*/ 2147483646 h 421"/>
                <a:gd name="T62" fmla="*/ 2147483646 w 124"/>
                <a:gd name="T63" fmla="*/ 2147483646 h 421"/>
                <a:gd name="T64" fmla="*/ 2147483646 w 124"/>
                <a:gd name="T65" fmla="*/ 2147483646 h 421"/>
                <a:gd name="T66" fmla="*/ 2147483646 w 124"/>
                <a:gd name="T67" fmla="*/ 2147483646 h 421"/>
                <a:gd name="T68" fmla="*/ 2147483646 w 124"/>
                <a:gd name="T69" fmla="*/ 0 h 421"/>
                <a:gd name="T70" fmla="*/ 2147483646 w 124"/>
                <a:gd name="T71" fmla="*/ 2147483646 h 421"/>
                <a:gd name="T72" fmla="*/ 2147483646 w 124"/>
                <a:gd name="T73" fmla="*/ 2147483646 h 421"/>
                <a:gd name="T74" fmla="*/ 2147483646 w 124"/>
                <a:gd name="T75" fmla="*/ 2147483646 h 421"/>
                <a:gd name="T76" fmla="*/ 2147483646 w 124"/>
                <a:gd name="T77" fmla="*/ 2147483646 h 421"/>
                <a:gd name="T78" fmla="*/ 2147483646 w 124"/>
                <a:gd name="T79" fmla="*/ 2147483646 h 421"/>
                <a:gd name="T80" fmla="*/ 2147483646 w 124"/>
                <a:gd name="T81" fmla="*/ 2147483646 h 421"/>
                <a:gd name="T82" fmla="*/ 2147483646 w 124"/>
                <a:gd name="T83" fmla="*/ 2147483646 h 421"/>
                <a:gd name="T84" fmla="*/ 2147483646 w 124"/>
                <a:gd name="T85" fmla="*/ 2147483646 h 421"/>
                <a:gd name="T86" fmla="*/ 2147483646 w 124"/>
                <a:gd name="T87" fmla="*/ 2147483646 h 421"/>
                <a:gd name="T88" fmla="*/ 2147483646 w 124"/>
                <a:gd name="T89" fmla="*/ 2147483646 h 42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24"/>
                <a:gd name="T136" fmla="*/ 0 h 421"/>
                <a:gd name="T137" fmla="*/ 124 w 124"/>
                <a:gd name="T138" fmla="*/ 421 h 42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24" h="421">
                  <a:moveTo>
                    <a:pt x="115" y="421"/>
                  </a:moveTo>
                  <a:lnTo>
                    <a:pt x="88" y="413"/>
                  </a:lnTo>
                  <a:lnTo>
                    <a:pt x="61" y="405"/>
                  </a:lnTo>
                  <a:lnTo>
                    <a:pt x="53" y="388"/>
                  </a:lnTo>
                  <a:lnTo>
                    <a:pt x="46" y="367"/>
                  </a:lnTo>
                  <a:lnTo>
                    <a:pt x="40" y="346"/>
                  </a:lnTo>
                  <a:lnTo>
                    <a:pt x="34" y="321"/>
                  </a:lnTo>
                  <a:lnTo>
                    <a:pt x="23" y="269"/>
                  </a:lnTo>
                  <a:lnTo>
                    <a:pt x="15" y="215"/>
                  </a:lnTo>
                  <a:lnTo>
                    <a:pt x="9" y="160"/>
                  </a:lnTo>
                  <a:lnTo>
                    <a:pt x="5" y="108"/>
                  </a:lnTo>
                  <a:lnTo>
                    <a:pt x="2" y="58"/>
                  </a:lnTo>
                  <a:lnTo>
                    <a:pt x="0" y="16"/>
                  </a:lnTo>
                  <a:lnTo>
                    <a:pt x="15" y="14"/>
                  </a:lnTo>
                  <a:lnTo>
                    <a:pt x="30" y="12"/>
                  </a:lnTo>
                  <a:lnTo>
                    <a:pt x="34" y="52"/>
                  </a:lnTo>
                  <a:lnTo>
                    <a:pt x="38" y="92"/>
                  </a:lnTo>
                  <a:lnTo>
                    <a:pt x="42" y="135"/>
                  </a:lnTo>
                  <a:lnTo>
                    <a:pt x="46" y="179"/>
                  </a:lnTo>
                  <a:lnTo>
                    <a:pt x="50" y="221"/>
                  </a:lnTo>
                  <a:lnTo>
                    <a:pt x="55" y="263"/>
                  </a:lnTo>
                  <a:lnTo>
                    <a:pt x="63" y="305"/>
                  </a:lnTo>
                  <a:lnTo>
                    <a:pt x="71" y="346"/>
                  </a:lnTo>
                  <a:lnTo>
                    <a:pt x="76" y="348"/>
                  </a:lnTo>
                  <a:lnTo>
                    <a:pt x="80" y="350"/>
                  </a:lnTo>
                  <a:lnTo>
                    <a:pt x="74" y="307"/>
                  </a:lnTo>
                  <a:lnTo>
                    <a:pt x="67" y="263"/>
                  </a:lnTo>
                  <a:lnTo>
                    <a:pt x="61" y="219"/>
                  </a:lnTo>
                  <a:lnTo>
                    <a:pt x="57" y="177"/>
                  </a:lnTo>
                  <a:lnTo>
                    <a:pt x="53" y="133"/>
                  </a:lnTo>
                  <a:lnTo>
                    <a:pt x="50" y="91"/>
                  </a:lnTo>
                  <a:lnTo>
                    <a:pt x="46" y="48"/>
                  </a:lnTo>
                  <a:lnTo>
                    <a:pt x="42" y="4"/>
                  </a:lnTo>
                  <a:lnTo>
                    <a:pt x="55" y="2"/>
                  </a:lnTo>
                  <a:lnTo>
                    <a:pt x="69" y="0"/>
                  </a:lnTo>
                  <a:lnTo>
                    <a:pt x="78" y="52"/>
                  </a:lnTo>
                  <a:lnTo>
                    <a:pt x="88" y="104"/>
                  </a:lnTo>
                  <a:lnTo>
                    <a:pt x="98" y="156"/>
                  </a:lnTo>
                  <a:lnTo>
                    <a:pt x="107" y="209"/>
                  </a:lnTo>
                  <a:lnTo>
                    <a:pt x="115" y="263"/>
                  </a:lnTo>
                  <a:lnTo>
                    <a:pt x="121" y="317"/>
                  </a:lnTo>
                  <a:lnTo>
                    <a:pt x="124" y="369"/>
                  </a:lnTo>
                  <a:lnTo>
                    <a:pt x="122" y="421"/>
                  </a:lnTo>
                  <a:lnTo>
                    <a:pt x="119" y="421"/>
                  </a:lnTo>
                  <a:lnTo>
                    <a:pt x="115" y="421"/>
                  </a:lnTo>
                  <a:close/>
                </a:path>
              </a:pathLst>
            </a:custGeom>
            <a:solidFill>
              <a:srgbClr val="C0A2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95" name="Freeform 11">
              <a:extLst>
                <a:ext uri="{FF2B5EF4-FFF2-40B4-BE49-F238E27FC236}">
                  <a16:creationId xmlns:a16="http://schemas.microsoft.com/office/drawing/2014/main" id="{D7B85675-0400-C9A9-05C5-A27D270B386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4363" y="5392738"/>
              <a:ext cx="863600" cy="865187"/>
            </a:xfrm>
            <a:custGeom>
              <a:avLst/>
              <a:gdLst>
                <a:gd name="T0" fmla="*/ 2147483646 w 544"/>
                <a:gd name="T1" fmla="*/ 2147483646 h 545"/>
                <a:gd name="T2" fmla="*/ 2147483646 w 544"/>
                <a:gd name="T3" fmla="*/ 2147483646 h 545"/>
                <a:gd name="T4" fmla="*/ 2147483646 w 544"/>
                <a:gd name="T5" fmla="*/ 2147483646 h 545"/>
                <a:gd name="T6" fmla="*/ 2147483646 w 544"/>
                <a:gd name="T7" fmla="*/ 2147483646 h 545"/>
                <a:gd name="T8" fmla="*/ 2147483646 w 544"/>
                <a:gd name="T9" fmla="*/ 2147483646 h 545"/>
                <a:gd name="T10" fmla="*/ 2147483646 w 544"/>
                <a:gd name="T11" fmla="*/ 2147483646 h 545"/>
                <a:gd name="T12" fmla="*/ 2147483646 w 544"/>
                <a:gd name="T13" fmla="*/ 2147483646 h 545"/>
                <a:gd name="T14" fmla="*/ 2147483646 w 544"/>
                <a:gd name="T15" fmla="*/ 2147483646 h 545"/>
                <a:gd name="T16" fmla="*/ 0 w 544"/>
                <a:gd name="T17" fmla="*/ 2147483646 h 545"/>
                <a:gd name="T18" fmla="*/ 2147483646 w 544"/>
                <a:gd name="T19" fmla="*/ 2147483646 h 545"/>
                <a:gd name="T20" fmla="*/ 2147483646 w 544"/>
                <a:gd name="T21" fmla="*/ 2147483646 h 545"/>
                <a:gd name="T22" fmla="*/ 2147483646 w 544"/>
                <a:gd name="T23" fmla="*/ 2147483646 h 545"/>
                <a:gd name="T24" fmla="*/ 2147483646 w 544"/>
                <a:gd name="T25" fmla="*/ 2147483646 h 545"/>
                <a:gd name="T26" fmla="*/ 2147483646 w 544"/>
                <a:gd name="T27" fmla="*/ 2147483646 h 545"/>
                <a:gd name="T28" fmla="*/ 2147483646 w 544"/>
                <a:gd name="T29" fmla="*/ 2147483646 h 545"/>
                <a:gd name="T30" fmla="*/ 2147483646 w 544"/>
                <a:gd name="T31" fmla="*/ 2147483646 h 545"/>
                <a:gd name="T32" fmla="*/ 2147483646 w 544"/>
                <a:gd name="T33" fmla="*/ 2147483646 h 545"/>
                <a:gd name="T34" fmla="*/ 2147483646 w 544"/>
                <a:gd name="T35" fmla="*/ 2147483646 h 545"/>
                <a:gd name="T36" fmla="*/ 2147483646 w 544"/>
                <a:gd name="T37" fmla="*/ 2147483646 h 545"/>
                <a:gd name="T38" fmla="*/ 2147483646 w 544"/>
                <a:gd name="T39" fmla="*/ 2147483646 h 545"/>
                <a:gd name="T40" fmla="*/ 2147483646 w 544"/>
                <a:gd name="T41" fmla="*/ 0 h 545"/>
                <a:gd name="T42" fmla="*/ 2147483646 w 544"/>
                <a:gd name="T43" fmla="*/ 0 h 545"/>
                <a:gd name="T44" fmla="*/ 2147483646 w 544"/>
                <a:gd name="T45" fmla="*/ 0 h 545"/>
                <a:gd name="T46" fmla="*/ 2147483646 w 544"/>
                <a:gd name="T47" fmla="*/ 2147483646 h 545"/>
                <a:gd name="T48" fmla="*/ 2147483646 w 544"/>
                <a:gd name="T49" fmla="*/ 2147483646 h 545"/>
                <a:gd name="T50" fmla="*/ 2147483646 w 544"/>
                <a:gd name="T51" fmla="*/ 2147483646 h 545"/>
                <a:gd name="T52" fmla="*/ 2147483646 w 544"/>
                <a:gd name="T53" fmla="*/ 2147483646 h 545"/>
                <a:gd name="T54" fmla="*/ 2147483646 w 544"/>
                <a:gd name="T55" fmla="*/ 2147483646 h 545"/>
                <a:gd name="T56" fmla="*/ 2147483646 w 544"/>
                <a:gd name="T57" fmla="*/ 2147483646 h 545"/>
                <a:gd name="T58" fmla="*/ 2147483646 w 544"/>
                <a:gd name="T59" fmla="*/ 2147483646 h 545"/>
                <a:gd name="T60" fmla="*/ 2147483646 w 544"/>
                <a:gd name="T61" fmla="*/ 2147483646 h 545"/>
                <a:gd name="T62" fmla="*/ 2147483646 w 544"/>
                <a:gd name="T63" fmla="*/ 2147483646 h 545"/>
                <a:gd name="T64" fmla="*/ 2147483646 w 544"/>
                <a:gd name="T65" fmla="*/ 2147483646 h 545"/>
                <a:gd name="T66" fmla="*/ 2147483646 w 544"/>
                <a:gd name="T67" fmla="*/ 2147483646 h 545"/>
                <a:gd name="T68" fmla="*/ 2147483646 w 544"/>
                <a:gd name="T69" fmla="*/ 2147483646 h 545"/>
                <a:gd name="T70" fmla="*/ 2147483646 w 544"/>
                <a:gd name="T71" fmla="*/ 2147483646 h 545"/>
                <a:gd name="T72" fmla="*/ 2147483646 w 544"/>
                <a:gd name="T73" fmla="*/ 2147483646 h 545"/>
                <a:gd name="T74" fmla="*/ 2147483646 w 544"/>
                <a:gd name="T75" fmla="*/ 2147483646 h 545"/>
                <a:gd name="T76" fmla="*/ 2147483646 w 544"/>
                <a:gd name="T77" fmla="*/ 2147483646 h 545"/>
                <a:gd name="T78" fmla="*/ 2147483646 w 544"/>
                <a:gd name="T79" fmla="*/ 2147483646 h 545"/>
                <a:gd name="T80" fmla="*/ 2147483646 w 544"/>
                <a:gd name="T81" fmla="*/ 2147483646 h 545"/>
                <a:gd name="T82" fmla="*/ 2147483646 w 544"/>
                <a:gd name="T83" fmla="*/ 2147483646 h 545"/>
                <a:gd name="T84" fmla="*/ 2147483646 w 544"/>
                <a:gd name="T85" fmla="*/ 2147483646 h 545"/>
                <a:gd name="T86" fmla="*/ 2147483646 w 544"/>
                <a:gd name="T87" fmla="*/ 2147483646 h 545"/>
                <a:gd name="T88" fmla="*/ 2147483646 w 544"/>
                <a:gd name="T89" fmla="*/ 2147483646 h 545"/>
                <a:gd name="T90" fmla="*/ 2147483646 w 544"/>
                <a:gd name="T91" fmla="*/ 2147483646 h 545"/>
                <a:gd name="T92" fmla="*/ 2147483646 w 544"/>
                <a:gd name="T93" fmla="*/ 2147483646 h 545"/>
                <a:gd name="T94" fmla="*/ 2147483646 w 544"/>
                <a:gd name="T95" fmla="*/ 2147483646 h 545"/>
                <a:gd name="T96" fmla="*/ 2147483646 w 544"/>
                <a:gd name="T97" fmla="*/ 2147483646 h 545"/>
                <a:gd name="T98" fmla="*/ 2147483646 w 544"/>
                <a:gd name="T99" fmla="*/ 2147483646 h 545"/>
                <a:gd name="T100" fmla="*/ 2147483646 w 544"/>
                <a:gd name="T101" fmla="*/ 2147483646 h 545"/>
                <a:gd name="T102" fmla="*/ 2147483646 w 544"/>
                <a:gd name="T103" fmla="*/ 2147483646 h 545"/>
                <a:gd name="T104" fmla="*/ 2147483646 w 544"/>
                <a:gd name="T105" fmla="*/ 2147483646 h 545"/>
                <a:gd name="T106" fmla="*/ 2147483646 w 544"/>
                <a:gd name="T107" fmla="*/ 2147483646 h 545"/>
                <a:gd name="T108" fmla="*/ 2147483646 w 544"/>
                <a:gd name="T109" fmla="*/ 2147483646 h 545"/>
                <a:gd name="T110" fmla="*/ 2147483646 w 544"/>
                <a:gd name="T111" fmla="*/ 2147483646 h 545"/>
                <a:gd name="T112" fmla="*/ 2147483646 w 544"/>
                <a:gd name="T113" fmla="*/ 2147483646 h 545"/>
                <a:gd name="T114" fmla="*/ 2147483646 w 544"/>
                <a:gd name="T115" fmla="*/ 2147483646 h 545"/>
                <a:gd name="T116" fmla="*/ 2147483646 w 544"/>
                <a:gd name="T117" fmla="*/ 2147483646 h 545"/>
                <a:gd name="T118" fmla="*/ 2147483646 w 544"/>
                <a:gd name="T119" fmla="*/ 2147483646 h 545"/>
                <a:gd name="T120" fmla="*/ 2147483646 w 544"/>
                <a:gd name="T121" fmla="*/ 2147483646 h 545"/>
                <a:gd name="T122" fmla="*/ 2147483646 w 544"/>
                <a:gd name="T123" fmla="*/ 2147483646 h 545"/>
                <a:gd name="T124" fmla="*/ 2147483646 w 544"/>
                <a:gd name="T125" fmla="*/ 2147483646 h 54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44"/>
                <a:gd name="T190" fmla="*/ 0 h 545"/>
                <a:gd name="T191" fmla="*/ 544 w 544"/>
                <a:gd name="T192" fmla="*/ 545 h 54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44" h="545">
                  <a:moveTo>
                    <a:pt x="54" y="545"/>
                  </a:moveTo>
                  <a:lnTo>
                    <a:pt x="48" y="493"/>
                  </a:lnTo>
                  <a:lnTo>
                    <a:pt x="41" y="443"/>
                  </a:lnTo>
                  <a:lnTo>
                    <a:pt x="35" y="391"/>
                  </a:lnTo>
                  <a:lnTo>
                    <a:pt x="27" y="340"/>
                  </a:lnTo>
                  <a:lnTo>
                    <a:pt x="21" y="288"/>
                  </a:lnTo>
                  <a:lnTo>
                    <a:pt x="14" y="238"/>
                  </a:lnTo>
                  <a:lnTo>
                    <a:pt x="8" y="186"/>
                  </a:lnTo>
                  <a:lnTo>
                    <a:pt x="0" y="134"/>
                  </a:lnTo>
                  <a:lnTo>
                    <a:pt x="23" y="132"/>
                  </a:lnTo>
                  <a:lnTo>
                    <a:pt x="46" y="132"/>
                  </a:lnTo>
                  <a:lnTo>
                    <a:pt x="69" y="130"/>
                  </a:lnTo>
                  <a:lnTo>
                    <a:pt x="92" y="129"/>
                  </a:lnTo>
                  <a:lnTo>
                    <a:pt x="96" y="69"/>
                  </a:lnTo>
                  <a:lnTo>
                    <a:pt x="94" y="29"/>
                  </a:lnTo>
                  <a:lnTo>
                    <a:pt x="96" y="21"/>
                  </a:lnTo>
                  <a:lnTo>
                    <a:pt x="100" y="13"/>
                  </a:lnTo>
                  <a:lnTo>
                    <a:pt x="106" y="10"/>
                  </a:lnTo>
                  <a:lnTo>
                    <a:pt x="114" y="6"/>
                  </a:lnTo>
                  <a:lnTo>
                    <a:pt x="123" y="2"/>
                  </a:lnTo>
                  <a:lnTo>
                    <a:pt x="137" y="0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71" y="13"/>
                  </a:lnTo>
                  <a:lnTo>
                    <a:pt x="169" y="29"/>
                  </a:lnTo>
                  <a:lnTo>
                    <a:pt x="148" y="38"/>
                  </a:lnTo>
                  <a:lnTo>
                    <a:pt x="135" y="46"/>
                  </a:lnTo>
                  <a:lnTo>
                    <a:pt x="129" y="50"/>
                  </a:lnTo>
                  <a:lnTo>
                    <a:pt x="125" y="54"/>
                  </a:lnTo>
                  <a:lnTo>
                    <a:pt x="121" y="58"/>
                  </a:lnTo>
                  <a:lnTo>
                    <a:pt x="119" y="61"/>
                  </a:lnTo>
                  <a:lnTo>
                    <a:pt x="117" y="73"/>
                  </a:lnTo>
                  <a:lnTo>
                    <a:pt x="117" y="88"/>
                  </a:lnTo>
                  <a:lnTo>
                    <a:pt x="119" y="107"/>
                  </a:lnTo>
                  <a:lnTo>
                    <a:pt x="119" y="132"/>
                  </a:lnTo>
                  <a:lnTo>
                    <a:pt x="167" y="129"/>
                  </a:lnTo>
                  <a:lnTo>
                    <a:pt x="215" y="125"/>
                  </a:lnTo>
                  <a:lnTo>
                    <a:pt x="263" y="121"/>
                  </a:lnTo>
                  <a:lnTo>
                    <a:pt x="313" y="115"/>
                  </a:lnTo>
                  <a:lnTo>
                    <a:pt x="361" y="109"/>
                  </a:lnTo>
                  <a:lnTo>
                    <a:pt x="409" y="106"/>
                  </a:lnTo>
                  <a:lnTo>
                    <a:pt x="459" y="104"/>
                  </a:lnTo>
                  <a:lnTo>
                    <a:pt x="507" y="102"/>
                  </a:lnTo>
                  <a:lnTo>
                    <a:pt x="513" y="104"/>
                  </a:lnTo>
                  <a:lnTo>
                    <a:pt x="517" y="107"/>
                  </a:lnTo>
                  <a:lnTo>
                    <a:pt x="519" y="152"/>
                  </a:lnTo>
                  <a:lnTo>
                    <a:pt x="523" y="196"/>
                  </a:lnTo>
                  <a:lnTo>
                    <a:pt x="524" y="240"/>
                  </a:lnTo>
                  <a:lnTo>
                    <a:pt x="528" y="284"/>
                  </a:lnTo>
                  <a:lnTo>
                    <a:pt x="532" y="330"/>
                  </a:lnTo>
                  <a:lnTo>
                    <a:pt x="536" y="374"/>
                  </a:lnTo>
                  <a:lnTo>
                    <a:pt x="540" y="420"/>
                  </a:lnTo>
                  <a:lnTo>
                    <a:pt x="544" y="464"/>
                  </a:lnTo>
                  <a:lnTo>
                    <a:pt x="542" y="474"/>
                  </a:lnTo>
                  <a:lnTo>
                    <a:pt x="538" y="482"/>
                  </a:lnTo>
                  <a:lnTo>
                    <a:pt x="478" y="489"/>
                  </a:lnTo>
                  <a:lnTo>
                    <a:pt x="417" y="499"/>
                  </a:lnTo>
                  <a:lnTo>
                    <a:pt x="355" y="508"/>
                  </a:lnTo>
                  <a:lnTo>
                    <a:pt x="294" y="518"/>
                  </a:lnTo>
                  <a:lnTo>
                    <a:pt x="235" y="526"/>
                  </a:lnTo>
                  <a:lnTo>
                    <a:pt x="173" y="535"/>
                  </a:lnTo>
                  <a:lnTo>
                    <a:pt x="114" y="541"/>
                  </a:lnTo>
                  <a:lnTo>
                    <a:pt x="54" y="545"/>
                  </a:lnTo>
                  <a:close/>
                </a:path>
              </a:pathLst>
            </a:custGeom>
            <a:solidFill>
              <a:srgbClr val="C0A2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96" name="Freeform 12">
              <a:extLst>
                <a:ext uri="{FF2B5EF4-FFF2-40B4-BE49-F238E27FC236}">
                  <a16:creationId xmlns:a16="http://schemas.microsoft.com/office/drawing/2014/main" id="{C7D2F4FE-A127-7880-5FF8-76D4DBBF6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1200" y="6184900"/>
              <a:ext cx="371475" cy="33338"/>
            </a:xfrm>
            <a:custGeom>
              <a:avLst/>
              <a:gdLst>
                <a:gd name="T0" fmla="*/ 2147483646 w 234"/>
                <a:gd name="T1" fmla="*/ 2147483646 h 21"/>
                <a:gd name="T2" fmla="*/ 2147483646 w 234"/>
                <a:gd name="T3" fmla="*/ 2147483646 h 21"/>
                <a:gd name="T4" fmla="*/ 2147483646 w 234"/>
                <a:gd name="T5" fmla="*/ 2147483646 h 21"/>
                <a:gd name="T6" fmla="*/ 2147483646 w 234"/>
                <a:gd name="T7" fmla="*/ 2147483646 h 21"/>
                <a:gd name="T8" fmla="*/ 0 w 234"/>
                <a:gd name="T9" fmla="*/ 2147483646 h 21"/>
                <a:gd name="T10" fmla="*/ 0 w 234"/>
                <a:gd name="T11" fmla="*/ 2147483646 h 21"/>
                <a:gd name="T12" fmla="*/ 0 w 234"/>
                <a:gd name="T13" fmla="*/ 0 h 21"/>
                <a:gd name="T14" fmla="*/ 2147483646 w 234"/>
                <a:gd name="T15" fmla="*/ 0 h 21"/>
                <a:gd name="T16" fmla="*/ 2147483646 w 234"/>
                <a:gd name="T17" fmla="*/ 0 h 21"/>
                <a:gd name="T18" fmla="*/ 2147483646 w 234"/>
                <a:gd name="T19" fmla="*/ 0 h 21"/>
                <a:gd name="T20" fmla="*/ 2147483646 w 234"/>
                <a:gd name="T21" fmla="*/ 0 h 21"/>
                <a:gd name="T22" fmla="*/ 2147483646 w 234"/>
                <a:gd name="T23" fmla="*/ 2147483646 h 21"/>
                <a:gd name="T24" fmla="*/ 2147483646 w 234"/>
                <a:gd name="T25" fmla="*/ 2147483646 h 21"/>
                <a:gd name="T26" fmla="*/ 2147483646 w 234"/>
                <a:gd name="T27" fmla="*/ 2147483646 h 21"/>
                <a:gd name="T28" fmla="*/ 2147483646 w 234"/>
                <a:gd name="T29" fmla="*/ 2147483646 h 21"/>
                <a:gd name="T30" fmla="*/ 2147483646 w 234"/>
                <a:gd name="T31" fmla="*/ 2147483646 h 21"/>
                <a:gd name="T32" fmla="*/ 2147483646 w 234"/>
                <a:gd name="T33" fmla="*/ 2147483646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4"/>
                <a:gd name="T52" fmla="*/ 0 h 21"/>
                <a:gd name="T53" fmla="*/ 234 w 234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4" h="21">
                  <a:moveTo>
                    <a:pt x="156" y="21"/>
                  </a:moveTo>
                  <a:lnTo>
                    <a:pt x="117" y="19"/>
                  </a:lnTo>
                  <a:lnTo>
                    <a:pt x="77" y="17"/>
                  </a:lnTo>
                  <a:lnTo>
                    <a:pt x="38" y="13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  <a:lnTo>
                    <a:pt x="58" y="0"/>
                  </a:lnTo>
                  <a:lnTo>
                    <a:pt x="115" y="0"/>
                  </a:lnTo>
                  <a:lnTo>
                    <a:pt x="175" y="0"/>
                  </a:lnTo>
                  <a:lnTo>
                    <a:pt x="234" y="0"/>
                  </a:lnTo>
                  <a:lnTo>
                    <a:pt x="229" y="9"/>
                  </a:lnTo>
                  <a:lnTo>
                    <a:pt x="223" y="17"/>
                  </a:lnTo>
                  <a:lnTo>
                    <a:pt x="205" y="19"/>
                  </a:lnTo>
                  <a:lnTo>
                    <a:pt x="190" y="19"/>
                  </a:lnTo>
                  <a:lnTo>
                    <a:pt x="173" y="21"/>
                  </a:lnTo>
                  <a:lnTo>
                    <a:pt x="156" y="21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97" name="Freeform 13">
              <a:extLst>
                <a:ext uri="{FF2B5EF4-FFF2-40B4-BE49-F238E27FC236}">
                  <a16:creationId xmlns:a16="http://schemas.microsoft.com/office/drawing/2014/main" id="{F7C1B20B-D65C-D7B8-08EF-ECE11AE17B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325" y="5143500"/>
              <a:ext cx="858838" cy="1038225"/>
            </a:xfrm>
            <a:custGeom>
              <a:avLst/>
              <a:gdLst>
                <a:gd name="T0" fmla="*/ 2147483646 w 541"/>
                <a:gd name="T1" fmla="*/ 2147483646 h 654"/>
                <a:gd name="T2" fmla="*/ 2147483646 w 541"/>
                <a:gd name="T3" fmla="*/ 2147483646 h 654"/>
                <a:gd name="T4" fmla="*/ 2147483646 w 541"/>
                <a:gd name="T5" fmla="*/ 2147483646 h 654"/>
                <a:gd name="T6" fmla="*/ 2147483646 w 541"/>
                <a:gd name="T7" fmla="*/ 2147483646 h 654"/>
                <a:gd name="T8" fmla="*/ 2147483646 w 541"/>
                <a:gd name="T9" fmla="*/ 2147483646 h 654"/>
                <a:gd name="T10" fmla="*/ 2147483646 w 541"/>
                <a:gd name="T11" fmla="*/ 2147483646 h 654"/>
                <a:gd name="T12" fmla="*/ 2147483646 w 541"/>
                <a:gd name="T13" fmla="*/ 2147483646 h 654"/>
                <a:gd name="T14" fmla="*/ 2147483646 w 541"/>
                <a:gd name="T15" fmla="*/ 2147483646 h 654"/>
                <a:gd name="T16" fmla="*/ 2147483646 w 541"/>
                <a:gd name="T17" fmla="*/ 2147483646 h 654"/>
                <a:gd name="T18" fmla="*/ 2147483646 w 541"/>
                <a:gd name="T19" fmla="*/ 2147483646 h 654"/>
                <a:gd name="T20" fmla="*/ 2147483646 w 541"/>
                <a:gd name="T21" fmla="*/ 2147483646 h 654"/>
                <a:gd name="T22" fmla="*/ 2147483646 w 541"/>
                <a:gd name="T23" fmla="*/ 2147483646 h 654"/>
                <a:gd name="T24" fmla="*/ 2147483646 w 541"/>
                <a:gd name="T25" fmla="*/ 2147483646 h 654"/>
                <a:gd name="T26" fmla="*/ 2147483646 w 541"/>
                <a:gd name="T27" fmla="*/ 2147483646 h 654"/>
                <a:gd name="T28" fmla="*/ 2147483646 w 541"/>
                <a:gd name="T29" fmla="*/ 2147483646 h 654"/>
                <a:gd name="T30" fmla="*/ 2147483646 w 541"/>
                <a:gd name="T31" fmla="*/ 2147483646 h 654"/>
                <a:gd name="T32" fmla="*/ 2147483646 w 541"/>
                <a:gd name="T33" fmla="*/ 2147483646 h 654"/>
                <a:gd name="T34" fmla="*/ 2147483646 w 541"/>
                <a:gd name="T35" fmla="*/ 2147483646 h 654"/>
                <a:gd name="T36" fmla="*/ 2147483646 w 541"/>
                <a:gd name="T37" fmla="*/ 2147483646 h 654"/>
                <a:gd name="T38" fmla="*/ 2147483646 w 541"/>
                <a:gd name="T39" fmla="*/ 2147483646 h 654"/>
                <a:gd name="T40" fmla="*/ 2147483646 w 541"/>
                <a:gd name="T41" fmla="*/ 2147483646 h 654"/>
                <a:gd name="T42" fmla="*/ 2147483646 w 541"/>
                <a:gd name="T43" fmla="*/ 2147483646 h 654"/>
                <a:gd name="T44" fmla="*/ 2147483646 w 541"/>
                <a:gd name="T45" fmla="*/ 2147483646 h 654"/>
                <a:gd name="T46" fmla="*/ 2147483646 w 541"/>
                <a:gd name="T47" fmla="*/ 2147483646 h 654"/>
                <a:gd name="T48" fmla="*/ 2147483646 w 541"/>
                <a:gd name="T49" fmla="*/ 2147483646 h 654"/>
                <a:gd name="T50" fmla="*/ 2147483646 w 541"/>
                <a:gd name="T51" fmla="*/ 2147483646 h 654"/>
                <a:gd name="T52" fmla="*/ 2147483646 w 541"/>
                <a:gd name="T53" fmla="*/ 0 h 654"/>
                <a:gd name="T54" fmla="*/ 2147483646 w 541"/>
                <a:gd name="T55" fmla="*/ 2147483646 h 654"/>
                <a:gd name="T56" fmla="*/ 2147483646 w 541"/>
                <a:gd name="T57" fmla="*/ 2147483646 h 654"/>
                <a:gd name="T58" fmla="*/ 2147483646 w 541"/>
                <a:gd name="T59" fmla="*/ 2147483646 h 654"/>
                <a:gd name="T60" fmla="*/ 2147483646 w 541"/>
                <a:gd name="T61" fmla="*/ 2147483646 h 654"/>
                <a:gd name="T62" fmla="*/ 2147483646 w 541"/>
                <a:gd name="T63" fmla="*/ 2147483646 h 654"/>
                <a:gd name="T64" fmla="*/ 2147483646 w 541"/>
                <a:gd name="T65" fmla="*/ 2147483646 h 654"/>
                <a:gd name="T66" fmla="*/ 2147483646 w 541"/>
                <a:gd name="T67" fmla="*/ 2147483646 h 654"/>
                <a:gd name="T68" fmla="*/ 2147483646 w 541"/>
                <a:gd name="T69" fmla="*/ 2147483646 h 654"/>
                <a:gd name="T70" fmla="*/ 2147483646 w 541"/>
                <a:gd name="T71" fmla="*/ 2147483646 h 654"/>
                <a:gd name="T72" fmla="*/ 2147483646 w 541"/>
                <a:gd name="T73" fmla="*/ 2147483646 h 654"/>
                <a:gd name="T74" fmla="*/ 2147483646 w 541"/>
                <a:gd name="T75" fmla="*/ 2147483646 h 654"/>
                <a:gd name="T76" fmla="*/ 2147483646 w 541"/>
                <a:gd name="T77" fmla="*/ 2147483646 h 654"/>
                <a:gd name="T78" fmla="*/ 2147483646 w 541"/>
                <a:gd name="T79" fmla="*/ 2147483646 h 654"/>
                <a:gd name="T80" fmla="*/ 2147483646 w 541"/>
                <a:gd name="T81" fmla="*/ 2147483646 h 654"/>
                <a:gd name="T82" fmla="*/ 2147483646 w 541"/>
                <a:gd name="T83" fmla="*/ 2147483646 h 654"/>
                <a:gd name="T84" fmla="*/ 2147483646 w 541"/>
                <a:gd name="T85" fmla="*/ 2147483646 h 654"/>
                <a:gd name="T86" fmla="*/ 2147483646 w 541"/>
                <a:gd name="T87" fmla="*/ 2147483646 h 654"/>
                <a:gd name="T88" fmla="*/ 2147483646 w 541"/>
                <a:gd name="T89" fmla="*/ 2147483646 h 654"/>
                <a:gd name="T90" fmla="*/ 2147483646 w 541"/>
                <a:gd name="T91" fmla="*/ 2147483646 h 654"/>
                <a:gd name="T92" fmla="*/ 2147483646 w 541"/>
                <a:gd name="T93" fmla="*/ 2147483646 h 654"/>
                <a:gd name="T94" fmla="*/ 2147483646 w 541"/>
                <a:gd name="T95" fmla="*/ 2147483646 h 654"/>
                <a:gd name="T96" fmla="*/ 2147483646 w 541"/>
                <a:gd name="T97" fmla="*/ 2147483646 h 654"/>
                <a:gd name="T98" fmla="*/ 2147483646 w 541"/>
                <a:gd name="T99" fmla="*/ 2147483646 h 654"/>
                <a:gd name="T100" fmla="*/ 2147483646 w 541"/>
                <a:gd name="T101" fmla="*/ 2147483646 h 65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41"/>
                <a:gd name="T154" fmla="*/ 0 h 654"/>
                <a:gd name="T155" fmla="*/ 541 w 541"/>
                <a:gd name="T156" fmla="*/ 654 h 654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41" h="654">
                  <a:moveTo>
                    <a:pt x="528" y="654"/>
                  </a:moveTo>
                  <a:lnTo>
                    <a:pt x="482" y="650"/>
                  </a:lnTo>
                  <a:lnTo>
                    <a:pt x="432" y="644"/>
                  </a:lnTo>
                  <a:lnTo>
                    <a:pt x="382" y="639"/>
                  </a:lnTo>
                  <a:lnTo>
                    <a:pt x="332" y="633"/>
                  </a:lnTo>
                  <a:lnTo>
                    <a:pt x="282" y="625"/>
                  </a:lnTo>
                  <a:lnTo>
                    <a:pt x="234" y="616"/>
                  </a:lnTo>
                  <a:lnTo>
                    <a:pt x="188" y="604"/>
                  </a:lnTo>
                  <a:lnTo>
                    <a:pt x="144" y="589"/>
                  </a:lnTo>
                  <a:lnTo>
                    <a:pt x="144" y="554"/>
                  </a:lnTo>
                  <a:lnTo>
                    <a:pt x="142" y="514"/>
                  </a:lnTo>
                  <a:lnTo>
                    <a:pt x="140" y="472"/>
                  </a:lnTo>
                  <a:lnTo>
                    <a:pt x="138" y="426"/>
                  </a:lnTo>
                  <a:lnTo>
                    <a:pt x="134" y="382"/>
                  </a:lnTo>
                  <a:lnTo>
                    <a:pt x="130" y="339"/>
                  </a:lnTo>
                  <a:lnTo>
                    <a:pt x="123" y="301"/>
                  </a:lnTo>
                  <a:lnTo>
                    <a:pt x="115" y="268"/>
                  </a:lnTo>
                  <a:lnTo>
                    <a:pt x="111" y="268"/>
                  </a:lnTo>
                  <a:lnTo>
                    <a:pt x="107" y="268"/>
                  </a:lnTo>
                  <a:lnTo>
                    <a:pt x="105" y="261"/>
                  </a:lnTo>
                  <a:lnTo>
                    <a:pt x="103" y="253"/>
                  </a:lnTo>
                  <a:lnTo>
                    <a:pt x="100" y="253"/>
                  </a:lnTo>
                  <a:lnTo>
                    <a:pt x="96" y="253"/>
                  </a:lnTo>
                  <a:lnTo>
                    <a:pt x="90" y="241"/>
                  </a:lnTo>
                  <a:lnTo>
                    <a:pt x="84" y="228"/>
                  </a:lnTo>
                  <a:lnTo>
                    <a:pt x="79" y="228"/>
                  </a:lnTo>
                  <a:lnTo>
                    <a:pt x="75" y="226"/>
                  </a:lnTo>
                  <a:lnTo>
                    <a:pt x="80" y="236"/>
                  </a:lnTo>
                  <a:lnTo>
                    <a:pt x="86" y="247"/>
                  </a:lnTo>
                  <a:lnTo>
                    <a:pt x="90" y="261"/>
                  </a:lnTo>
                  <a:lnTo>
                    <a:pt x="92" y="274"/>
                  </a:lnTo>
                  <a:lnTo>
                    <a:pt x="79" y="274"/>
                  </a:lnTo>
                  <a:lnTo>
                    <a:pt x="69" y="274"/>
                  </a:lnTo>
                  <a:lnTo>
                    <a:pt x="65" y="280"/>
                  </a:lnTo>
                  <a:lnTo>
                    <a:pt x="63" y="284"/>
                  </a:lnTo>
                  <a:lnTo>
                    <a:pt x="80" y="289"/>
                  </a:lnTo>
                  <a:lnTo>
                    <a:pt x="96" y="293"/>
                  </a:lnTo>
                  <a:lnTo>
                    <a:pt x="80" y="299"/>
                  </a:lnTo>
                  <a:lnTo>
                    <a:pt x="63" y="303"/>
                  </a:lnTo>
                  <a:lnTo>
                    <a:pt x="63" y="309"/>
                  </a:lnTo>
                  <a:lnTo>
                    <a:pt x="63" y="314"/>
                  </a:lnTo>
                  <a:lnTo>
                    <a:pt x="90" y="312"/>
                  </a:lnTo>
                  <a:lnTo>
                    <a:pt x="115" y="311"/>
                  </a:lnTo>
                  <a:lnTo>
                    <a:pt x="121" y="372"/>
                  </a:lnTo>
                  <a:lnTo>
                    <a:pt x="128" y="439"/>
                  </a:lnTo>
                  <a:lnTo>
                    <a:pt x="130" y="472"/>
                  </a:lnTo>
                  <a:lnTo>
                    <a:pt x="132" y="506"/>
                  </a:lnTo>
                  <a:lnTo>
                    <a:pt x="130" y="539"/>
                  </a:lnTo>
                  <a:lnTo>
                    <a:pt x="127" y="570"/>
                  </a:lnTo>
                  <a:lnTo>
                    <a:pt x="111" y="570"/>
                  </a:lnTo>
                  <a:lnTo>
                    <a:pt x="98" y="566"/>
                  </a:lnTo>
                  <a:lnTo>
                    <a:pt x="84" y="562"/>
                  </a:lnTo>
                  <a:lnTo>
                    <a:pt x="71" y="558"/>
                  </a:lnTo>
                  <a:lnTo>
                    <a:pt x="44" y="547"/>
                  </a:lnTo>
                  <a:lnTo>
                    <a:pt x="23" y="537"/>
                  </a:lnTo>
                  <a:lnTo>
                    <a:pt x="23" y="533"/>
                  </a:lnTo>
                  <a:lnTo>
                    <a:pt x="23" y="529"/>
                  </a:lnTo>
                  <a:lnTo>
                    <a:pt x="17" y="527"/>
                  </a:lnTo>
                  <a:lnTo>
                    <a:pt x="11" y="525"/>
                  </a:lnTo>
                  <a:lnTo>
                    <a:pt x="11" y="514"/>
                  </a:lnTo>
                  <a:lnTo>
                    <a:pt x="11" y="504"/>
                  </a:lnTo>
                  <a:lnTo>
                    <a:pt x="13" y="497"/>
                  </a:lnTo>
                  <a:lnTo>
                    <a:pt x="17" y="491"/>
                  </a:lnTo>
                  <a:lnTo>
                    <a:pt x="31" y="477"/>
                  </a:lnTo>
                  <a:lnTo>
                    <a:pt x="46" y="464"/>
                  </a:lnTo>
                  <a:lnTo>
                    <a:pt x="46" y="454"/>
                  </a:lnTo>
                  <a:lnTo>
                    <a:pt x="46" y="445"/>
                  </a:lnTo>
                  <a:lnTo>
                    <a:pt x="40" y="445"/>
                  </a:lnTo>
                  <a:lnTo>
                    <a:pt x="38" y="445"/>
                  </a:lnTo>
                  <a:lnTo>
                    <a:pt x="34" y="403"/>
                  </a:lnTo>
                  <a:lnTo>
                    <a:pt x="29" y="362"/>
                  </a:lnTo>
                  <a:lnTo>
                    <a:pt x="23" y="320"/>
                  </a:lnTo>
                  <a:lnTo>
                    <a:pt x="17" y="278"/>
                  </a:lnTo>
                  <a:lnTo>
                    <a:pt x="11" y="236"/>
                  </a:lnTo>
                  <a:lnTo>
                    <a:pt x="6" y="195"/>
                  </a:lnTo>
                  <a:lnTo>
                    <a:pt x="2" y="155"/>
                  </a:lnTo>
                  <a:lnTo>
                    <a:pt x="0" y="115"/>
                  </a:lnTo>
                  <a:lnTo>
                    <a:pt x="7" y="86"/>
                  </a:lnTo>
                  <a:lnTo>
                    <a:pt x="13" y="57"/>
                  </a:lnTo>
                  <a:lnTo>
                    <a:pt x="19" y="28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6" y="13"/>
                  </a:lnTo>
                  <a:lnTo>
                    <a:pt x="52" y="28"/>
                  </a:lnTo>
                  <a:lnTo>
                    <a:pt x="57" y="42"/>
                  </a:lnTo>
                  <a:lnTo>
                    <a:pt x="63" y="57"/>
                  </a:lnTo>
                  <a:lnTo>
                    <a:pt x="67" y="57"/>
                  </a:lnTo>
                  <a:lnTo>
                    <a:pt x="73" y="57"/>
                  </a:lnTo>
                  <a:lnTo>
                    <a:pt x="80" y="88"/>
                  </a:lnTo>
                  <a:lnTo>
                    <a:pt x="88" y="111"/>
                  </a:lnTo>
                  <a:lnTo>
                    <a:pt x="94" y="128"/>
                  </a:lnTo>
                  <a:lnTo>
                    <a:pt x="100" y="146"/>
                  </a:lnTo>
                  <a:lnTo>
                    <a:pt x="107" y="147"/>
                  </a:lnTo>
                  <a:lnTo>
                    <a:pt x="115" y="149"/>
                  </a:lnTo>
                  <a:lnTo>
                    <a:pt x="119" y="134"/>
                  </a:lnTo>
                  <a:lnTo>
                    <a:pt x="125" y="121"/>
                  </a:lnTo>
                  <a:lnTo>
                    <a:pt x="127" y="117"/>
                  </a:lnTo>
                  <a:lnTo>
                    <a:pt x="132" y="113"/>
                  </a:lnTo>
                  <a:lnTo>
                    <a:pt x="138" y="109"/>
                  </a:lnTo>
                  <a:lnTo>
                    <a:pt x="144" y="107"/>
                  </a:lnTo>
                  <a:lnTo>
                    <a:pt x="144" y="113"/>
                  </a:lnTo>
                  <a:lnTo>
                    <a:pt x="144" y="119"/>
                  </a:lnTo>
                  <a:lnTo>
                    <a:pt x="153" y="122"/>
                  </a:lnTo>
                  <a:lnTo>
                    <a:pt x="161" y="126"/>
                  </a:lnTo>
                  <a:lnTo>
                    <a:pt x="167" y="134"/>
                  </a:lnTo>
                  <a:lnTo>
                    <a:pt x="173" y="146"/>
                  </a:lnTo>
                  <a:lnTo>
                    <a:pt x="178" y="146"/>
                  </a:lnTo>
                  <a:lnTo>
                    <a:pt x="184" y="147"/>
                  </a:lnTo>
                  <a:lnTo>
                    <a:pt x="190" y="134"/>
                  </a:lnTo>
                  <a:lnTo>
                    <a:pt x="198" y="117"/>
                  </a:lnTo>
                  <a:lnTo>
                    <a:pt x="201" y="99"/>
                  </a:lnTo>
                  <a:lnTo>
                    <a:pt x="207" y="84"/>
                  </a:lnTo>
                  <a:lnTo>
                    <a:pt x="244" y="88"/>
                  </a:lnTo>
                  <a:lnTo>
                    <a:pt x="265" y="88"/>
                  </a:lnTo>
                  <a:lnTo>
                    <a:pt x="276" y="88"/>
                  </a:lnTo>
                  <a:lnTo>
                    <a:pt x="288" y="86"/>
                  </a:lnTo>
                  <a:lnTo>
                    <a:pt x="292" y="67"/>
                  </a:lnTo>
                  <a:lnTo>
                    <a:pt x="295" y="48"/>
                  </a:lnTo>
                  <a:lnTo>
                    <a:pt x="299" y="30"/>
                  </a:lnTo>
                  <a:lnTo>
                    <a:pt x="303" y="11"/>
                  </a:lnTo>
                  <a:lnTo>
                    <a:pt x="313" y="11"/>
                  </a:lnTo>
                  <a:lnTo>
                    <a:pt x="324" y="11"/>
                  </a:lnTo>
                  <a:lnTo>
                    <a:pt x="322" y="38"/>
                  </a:lnTo>
                  <a:lnTo>
                    <a:pt x="320" y="55"/>
                  </a:lnTo>
                  <a:lnTo>
                    <a:pt x="320" y="71"/>
                  </a:lnTo>
                  <a:lnTo>
                    <a:pt x="320" y="90"/>
                  </a:lnTo>
                  <a:lnTo>
                    <a:pt x="328" y="90"/>
                  </a:lnTo>
                  <a:lnTo>
                    <a:pt x="336" y="92"/>
                  </a:lnTo>
                  <a:lnTo>
                    <a:pt x="324" y="151"/>
                  </a:lnTo>
                  <a:lnTo>
                    <a:pt x="319" y="199"/>
                  </a:lnTo>
                  <a:lnTo>
                    <a:pt x="317" y="220"/>
                  </a:lnTo>
                  <a:lnTo>
                    <a:pt x="319" y="240"/>
                  </a:lnTo>
                  <a:lnTo>
                    <a:pt x="320" y="255"/>
                  </a:lnTo>
                  <a:lnTo>
                    <a:pt x="326" y="270"/>
                  </a:lnTo>
                  <a:lnTo>
                    <a:pt x="336" y="282"/>
                  </a:lnTo>
                  <a:lnTo>
                    <a:pt x="347" y="293"/>
                  </a:lnTo>
                  <a:lnTo>
                    <a:pt x="363" y="301"/>
                  </a:lnTo>
                  <a:lnTo>
                    <a:pt x="380" y="309"/>
                  </a:lnTo>
                  <a:lnTo>
                    <a:pt x="403" y="314"/>
                  </a:lnTo>
                  <a:lnTo>
                    <a:pt x="430" y="320"/>
                  </a:lnTo>
                  <a:lnTo>
                    <a:pt x="463" y="324"/>
                  </a:lnTo>
                  <a:lnTo>
                    <a:pt x="497" y="326"/>
                  </a:lnTo>
                  <a:lnTo>
                    <a:pt x="507" y="364"/>
                  </a:lnTo>
                  <a:lnTo>
                    <a:pt x="514" y="403"/>
                  </a:lnTo>
                  <a:lnTo>
                    <a:pt x="522" y="445"/>
                  </a:lnTo>
                  <a:lnTo>
                    <a:pt x="530" y="487"/>
                  </a:lnTo>
                  <a:lnTo>
                    <a:pt x="535" y="531"/>
                  </a:lnTo>
                  <a:lnTo>
                    <a:pt x="539" y="573"/>
                  </a:lnTo>
                  <a:lnTo>
                    <a:pt x="541" y="616"/>
                  </a:lnTo>
                  <a:lnTo>
                    <a:pt x="539" y="654"/>
                  </a:lnTo>
                  <a:lnTo>
                    <a:pt x="534" y="654"/>
                  </a:lnTo>
                  <a:lnTo>
                    <a:pt x="528" y="654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98" name="Freeform 14">
              <a:extLst>
                <a:ext uri="{FF2B5EF4-FFF2-40B4-BE49-F238E27FC236}">
                  <a16:creationId xmlns:a16="http://schemas.microsoft.com/office/drawing/2014/main" id="{6B5D0A13-3889-2E67-21A0-2B7319726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1525" y="6029325"/>
              <a:ext cx="420688" cy="142875"/>
            </a:xfrm>
            <a:custGeom>
              <a:avLst/>
              <a:gdLst>
                <a:gd name="T0" fmla="*/ 2147483646 w 265"/>
                <a:gd name="T1" fmla="*/ 2147483646 h 90"/>
                <a:gd name="T2" fmla="*/ 2147483646 w 265"/>
                <a:gd name="T3" fmla="*/ 2147483646 h 90"/>
                <a:gd name="T4" fmla="*/ 0 w 265"/>
                <a:gd name="T5" fmla="*/ 2147483646 h 90"/>
                <a:gd name="T6" fmla="*/ 2147483646 w 265"/>
                <a:gd name="T7" fmla="*/ 2147483646 h 90"/>
                <a:gd name="T8" fmla="*/ 2147483646 w 265"/>
                <a:gd name="T9" fmla="*/ 2147483646 h 90"/>
                <a:gd name="T10" fmla="*/ 2147483646 w 265"/>
                <a:gd name="T11" fmla="*/ 2147483646 h 90"/>
                <a:gd name="T12" fmla="*/ 2147483646 w 265"/>
                <a:gd name="T13" fmla="*/ 2147483646 h 90"/>
                <a:gd name="T14" fmla="*/ 2147483646 w 265"/>
                <a:gd name="T15" fmla="*/ 2147483646 h 90"/>
                <a:gd name="T16" fmla="*/ 2147483646 w 265"/>
                <a:gd name="T17" fmla="*/ 2147483646 h 90"/>
                <a:gd name="T18" fmla="*/ 2147483646 w 265"/>
                <a:gd name="T19" fmla="*/ 2147483646 h 90"/>
                <a:gd name="T20" fmla="*/ 2147483646 w 265"/>
                <a:gd name="T21" fmla="*/ 2147483646 h 90"/>
                <a:gd name="T22" fmla="*/ 2147483646 w 265"/>
                <a:gd name="T23" fmla="*/ 0 h 90"/>
                <a:gd name="T24" fmla="*/ 2147483646 w 265"/>
                <a:gd name="T25" fmla="*/ 0 h 90"/>
                <a:gd name="T26" fmla="*/ 2147483646 w 265"/>
                <a:gd name="T27" fmla="*/ 2147483646 h 90"/>
                <a:gd name="T28" fmla="*/ 2147483646 w 265"/>
                <a:gd name="T29" fmla="*/ 2147483646 h 90"/>
                <a:gd name="T30" fmla="*/ 2147483646 w 265"/>
                <a:gd name="T31" fmla="*/ 2147483646 h 90"/>
                <a:gd name="T32" fmla="*/ 2147483646 w 265"/>
                <a:gd name="T33" fmla="*/ 2147483646 h 90"/>
                <a:gd name="T34" fmla="*/ 2147483646 w 265"/>
                <a:gd name="T35" fmla="*/ 2147483646 h 90"/>
                <a:gd name="T36" fmla="*/ 2147483646 w 265"/>
                <a:gd name="T37" fmla="*/ 2147483646 h 90"/>
                <a:gd name="T38" fmla="*/ 2147483646 w 265"/>
                <a:gd name="T39" fmla="*/ 2147483646 h 90"/>
                <a:gd name="T40" fmla="*/ 2147483646 w 265"/>
                <a:gd name="T41" fmla="*/ 2147483646 h 90"/>
                <a:gd name="T42" fmla="*/ 2147483646 w 265"/>
                <a:gd name="T43" fmla="*/ 2147483646 h 90"/>
                <a:gd name="T44" fmla="*/ 2147483646 w 265"/>
                <a:gd name="T45" fmla="*/ 2147483646 h 90"/>
                <a:gd name="T46" fmla="*/ 2147483646 w 265"/>
                <a:gd name="T47" fmla="*/ 2147483646 h 90"/>
                <a:gd name="T48" fmla="*/ 2147483646 w 265"/>
                <a:gd name="T49" fmla="*/ 2147483646 h 90"/>
                <a:gd name="T50" fmla="*/ 2147483646 w 265"/>
                <a:gd name="T51" fmla="*/ 2147483646 h 90"/>
                <a:gd name="T52" fmla="*/ 2147483646 w 265"/>
                <a:gd name="T53" fmla="*/ 2147483646 h 90"/>
                <a:gd name="T54" fmla="*/ 2147483646 w 265"/>
                <a:gd name="T55" fmla="*/ 2147483646 h 90"/>
                <a:gd name="T56" fmla="*/ 2147483646 w 265"/>
                <a:gd name="T57" fmla="*/ 2147483646 h 9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65"/>
                <a:gd name="T88" fmla="*/ 0 h 90"/>
                <a:gd name="T89" fmla="*/ 265 w 265"/>
                <a:gd name="T90" fmla="*/ 90 h 9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65" h="90">
                  <a:moveTo>
                    <a:pt x="8" y="84"/>
                  </a:moveTo>
                  <a:lnTo>
                    <a:pt x="2" y="84"/>
                  </a:lnTo>
                  <a:lnTo>
                    <a:pt x="0" y="83"/>
                  </a:lnTo>
                  <a:lnTo>
                    <a:pt x="2" y="75"/>
                  </a:lnTo>
                  <a:lnTo>
                    <a:pt x="6" y="67"/>
                  </a:lnTo>
                  <a:lnTo>
                    <a:pt x="10" y="61"/>
                  </a:lnTo>
                  <a:lnTo>
                    <a:pt x="20" y="54"/>
                  </a:lnTo>
                  <a:lnTo>
                    <a:pt x="58" y="29"/>
                  </a:lnTo>
                  <a:lnTo>
                    <a:pt x="89" y="12"/>
                  </a:lnTo>
                  <a:lnTo>
                    <a:pt x="102" y="6"/>
                  </a:lnTo>
                  <a:lnTo>
                    <a:pt x="116" y="2"/>
                  </a:lnTo>
                  <a:lnTo>
                    <a:pt x="127" y="0"/>
                  </a:lnTo>
                  <a:lnTo>
                    <a:pt x="139" y="0"/>
                  </a:lnTo>
                  <a:lnTo>
                    <a:pt x="150" y="2"/>
                  </a:lnTo>
                  <a:lnTo>
                    <a:pt x="164" y="4"/>
                  </a:lnTo>
                  <a:lnTo>
                    <a:pt x="175" y="10"/>
                  </a:lnTo>
                  <a:lnTo>
                    <a:pt x="191" y="15"/>
                  </a:lnTo>
                  <a:lnTo>
                    <a:pt x="223" y="31"/>
                  </a:lnTo>
                  <a:lnTo>
                    <a:pt x="265" y="52"/>
                  </a:lnTo>
                  <a:lnTo>
                    <a:pt x="258" y="61"/>
                  </a:lnTo>
                  <a:lnTo>
                    <a:pt x="248" y="71"/>
                  </a:lnTo>
                  <a:lnTo>
                    <a:pt x="235" y="77"/>
                  </a:lnTo>
                  <a:lnTo>
                    <a:pt x="219" y="83"/>
                  </a:lnTo>
                  <a:lnTo>
                    <a:pt x="202" y="86"/>
                  </a:lnTo>
                  <a:lnTo>
                    <a:pt x="185" y="88"/>
                  </a:lnTo>
                  <a:lnTo>
                    <a:pt x="164" y="90"/>
                  </a:lnTo>
                  <a:lnTo>
                    <a:pt x="144" y="90"/>
                  </a:lnTo>
                  <a:lnTo>
                    <a:pt x="66" y="88"/>
                  </a:lnTo>
                  <a:lnTo>
                    <a:pt x="8" y="84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99" name="Freeform 15">
              <a:extLst>
                <a:ext uri="{FF2B5EF4-FFF2-40B4-BE49-F238E27FC236}">
                  <a16:creationId xmlns:a16="http://schemas.microsoft.com/office/drawing/2014/main" id="{600FCFC8-9648-4582-B98F-F1D6AA4490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3675" y="4016375"/>
              <a:ext cx="1112838" cy="1617663"/>
            </a:xfrm>
            <a:custGeom>
              <a:avLst/>
              <a:gdLst>
                <a:gd name="T0" fmla="*/ 2147483646 w 701"/>
                <a:gd name="T1" fmla="*/ 2147483646 h 1019"/>
                <a:gd name="T2" fmla="*/ 2147483646 w 701"/>
                <a:gd name="T3" fmla="*/ 2147483646 h 1019"/>
                <a:gd name="T4" fmla="*/ 2147483646 w 701"/>
                <a:gd name="T5" fmla="*/ 2147483646 h 1019"/>
                <a:gd name="T6" fmla="*/ 2147483646 w 701"/>
                <a:gd name="T7" fmla="*/ 2147483646 h 1019"/>
                <a:gd name="T8" fmla="*/ 2147483646 w 701"/>
                <a:gd name="T9" fmla="*/ 2147483646 h 1019"/>
                <a:gd name="T10" fmla="*/ 2147483646 w 701"/>
                <a:gd name="T11" fmla="*/ 2147483646 h 1019"/>
                <a:gd name="T12" fmla="*/ 2147483646 w 701"/>
                <a:gd name="T13" fmla="*/ 2147483646 h 1019"/>
                <a:gd name="T14" fmla="*/ 2147483646 w 701"/>
                <a:gd name="T15" fmla="*/ 2147483646 h 1019"/>
                <a:gd name="T16" fmla="*/ 2147483646 w 701"/>
                <a:gd name="T17" fmla="*/ 2147483646 h 1019"/>
                <a:gd name="T18" fmla="*/ 2147483646 w 701"/>
                <a:gd name="T19" fmla="*/ 2147483646 h 1019"/>
                <a:gd name="T20" fmla="*/ 2147483646 w 701"/>
                <a:gd name="T21" fmla="*/ 2147483646 h 1019"/>
                <a:gd name="T22" fmla="*/ 2147483646 w 701"/>
                <a:gd name="T23" fmla="*/ 2147483646 h 1019"/>
                <a:gd name="T24" fmla="*/ 2147483646 w 701"/>
                <a:gd name="T25" fmla="*/ 2147483646 h 1019"/>
                <a:gd name="T26" fmla="*/ 2147483646 w 701"/>
                <a:gd name="T27" fmla="*/ 2147483646 h 1019"/>
                <a:gd name="T28" fmla="*/ 2147483646 w 701"/>
                <a:gd name="T29" fmla="*/ 2147483646 h 1019"/>
                <a:gd name="T30" fmla="*/ 2147483646 w 701"/>
                <a:gd name="T31" fmla="*/ 2147483646 h 1019"/>
                <a:gd name="T32" fmla="*/ 2147483646 w 701"/>
                <a:gd name="T33" fmla="*/ 2147483646 h 1019"/>
                <a:gd name="T34" fmla="*/ 2147483646 w 701"/>
                <a:gd name="T35" fmla="*/ 2147483646 h 1019"/>
                <a:gd name="T36" fmla="*/ 2147483646 w 701"/>
                <a:gd name="T37" fmla="*/ 2147483646 h 1019"/>
                <a:gd name="T38" fmla="*/ 2147483646 w 701"/>
                <a:gd name="T39" fmla="*/ 2147483646 h 1019"/>
                <a:gd name="T40" fmla="*/ 2147483646 w 701"/>
                <a:gd name="T41" fmla="*/ 2147483646 h 1019"/>
                <a:gd name="T42" fmla="*/ 2147483646 w 701"/>
                <a:gd name="T43" fmla="*/ 2147483646 h 1019"/>
                <a:gd name="T44" fmla="*/ 2147483646 w 701"/>
                <a:gd name="T45" fmla="*/ 2147483646 h 1019"/>
                <a:gd name="T46" fmla="*/ 2147483646 w 701"/>
                <a:gd name="T47" fmla="*/ 2147483646 h 1019"/>
                <a:gd name="T48" fmla="*/ 2147483646 w 701"/>
                <a:gd name="T49" fmla="*/ 2147483646 h 1019"/>
                <a:gd name="T50" fmla="*/ 2147483646 w 701"/>
                <a:gd name="T51" fmla="*/ 2147483646 h 1019"/>
                <a:gd name="T52" fmla="*/ 2147483646 w 701"/>
                <a:gd name="T53" fmla="*/ 2147483646 h 1019"/>
                <a:gd name="T54" fmla="*/ 2147483646 w 701"/>
                <a:gd name="T55" fmla="*/ 2147483646 h 1019"/>
                <a:gd name="T56" fmla="*/ 2147483646 w 701"/>
                <a:gd name="T57" fmla="*/ 2147483646 h 1019"/>
                <a:gd name="T58" fmla="*/ 2147483646 w 701"/>
                <a:gd name="T59" fmla="*/ 2147483646 h 1019"/>
                <a:gd name="T60" fmla="*/ 2147483646 w 701"/>
                <a:gd name="T61" fmla="*/ 2147483646 h 1019"/>
                <a:gd name="T62" fmla="*/ 2147483646 w 701"/>
                <a:gd name="T63" fmla="*/ 2147483646 h 1019"/>
                <a:gd name="T64" fmla="*/ 2147483646 w 701"/>
                <a:gd name="T65" fmla="*/ 2147483646 h 1019"/>
                <a:gd name="T66" fmla="*/ 2147483646 w 701"/>
                <a:gd name="T67" fmla="*/ 2147483646 h 1019"/>
                <a:gd name="T68" fmla="*/ 2147483646 w 701"/>
                <a:gd name="T69" fmla="*/ 2147483646 h 1019"/>
                <a:gd name="T70" fmla="*/ 2147483646 w 701"/>
                <a:gd name="T71" fmla="*/ 2147483646 h 1019"/>
                <a:gd name="T72" fmla="*/ 2147483646 w 701"/>
                <a:gd name="T73" fmla="*/ 2147483646 h 1019"/>
                <a:gd name="T74" fmla="*/ 2147483646 w 701"/>
                <a:gd name="T75" fmla="*/ 2147483646 h 1019"/>
                <a:gd name="T76" fmla="*/ 2147483646 w 701"/>
                <a:gd name="T77" fmla="*/ 2147483646 h 1019"/>
                <a:gd name="T78" fmla="*/ 2147483646 w 701"/>
                <a:gd name="T79" fmla="*/ 2147483646 h 1019"/>
                <a:gd name="T80" fmla="*/ 2147483646 w 701"/>
                <a:gd name="T81" fmla="*/ 2147483646 h 1019"/>
                <a:gd name="T82" fmla="*/ 2147483646 w 701"/>
                <a:gd name="T83" fmla="*/ 2147483646 h 1019"/>
                <a:gd name="T84" fmla="*/ 2147483646 w 701"/>
                <a:gd name="T85" fmla="*/ 2147483646 h 1019"/>
                <a:gd name="T86" fmla="*/ 2147483646 w 701"/>
                <a:gd name="T87" fmla="*/ 2147483646 h 1019"/>
                <a:gd name="T88" fmla="*/ 2147483646 w 701"/>
                <a:gd name="T89" fmla="*/ 2147483646 h 1019"/>
                <a:gd name="T90" fmla="*/ 2147483646 w 701"/>
                <a:gd name="T91" fmla="*/ 2147483646 h 1019"/>
                <a:gd name="T92" fmla="*/ 2147483646 w 701"/>
                <a:gd name="T93" fmla="*/ 2147483646 h 1019"/>
                <a:gd name="T94" fmla="*/ 2147483646 w 701"/>
                <a:gd name="T95" fmla="*/ 2147483646 h 1019"/>
                <a:gd name="T96" fmla="*/ 2147483646 w 701"/>
                <a:gd name="T97" fmla="*/ 2147483646 h 1019"/>
                <a:gd name="T98" fmla="*/ 2147483646 w 701"/>
                <a:gd name="T99" fmla="*/ 2147483646 h 1019"/>
                <a:gd name="T100" fmla="*/ 2147483646 w 701"/>
                <a:gd name="T101" fmla="*/ 2147483646 h 1019"/>
                <a:gd name="T102" fmla="*/ 2147483646 w 701"/>
                <a:gd name="T103" fmla="*/ 2147483646 h 1019"/>
                <a:gd name="T104" fmla="*/ 2147483646 w 701"/>
                <a:gd name="T105" fmla="*/ 2147483646 h 1019"/>
                <a:gd name="T106" fmla="*/ 2147483646 w 701"/>
                <a:gd name="T107" fmla="*/ 2147483646 h 1019"/>
                <a:gd name="T108" fmla="*/ 2147483646 w 701"/>
                <a:gd name="T109" fmla="*/ 2147483646 h 1019"/>
                <a:gd name="T110" fmla="*/ 2147483646 w 701"/>
                <a:gd name="T111" fmla="*/ 2147483646 h 101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01"/>
                <a:gd name="T169" fmla="*/ 0 h 1019"/>
                <a:gd name="T170" fmla="*/ 701 w 701"/>
                <a:gd name="T171" fmla="*/ 1019 h 101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01" h="1019">
                  <a:moveTo>
                    <a:pt x="139" y="1019"/>
                  </a:moveTo>
                  <a:lnTo>
                    <a:pt x="98" y="1009"/>
                  </a:lnTo>
                  <a:lnTo>
                    <a:pt x="73" y="1003"/>
                  </a:lnTo>
                  <a:lnTo>
                    <a:pt x="54" y="997"/>
                  </a:lnTo>
                  <a:lnTo>
                    <a:pt x="31" y="988"/>
                  </a:lnTo>
                  <a:lnTo>
                    <a:pt x="12" y="973"/>
                  </a:lnTo>
                  <a:lnTo>
                    <a:pt x="0" y="967"/>
                  </a:lnTo>
                  <a:lnTo>
                    <a:pt x="2" y="940"/>
                  </a:lnTo>
                  <a:lnTo>
                    <a:pt x="6" y="913"/>
                  </a:lnTo>
                  <a:lnTo>
                    <a:pt x="12" y="886"/>
                  </a:lnTo>
                  <a:lnTo>
                    <a:pt x="21" y="857"/>
                  </a:lnTo>
                  <a:lnTo>
                    <a:pt x="33" y="829"/>
                  </a:lnTo>
                  <a:lnTo>
                    <a:pt x="48" y="802"/>
                  </a:lnTo>
                  <a:lnTo>
                    <a:pt x="64" y="773"/>
                  </a:lnTo>
                  <a:lnTo>
                    <a:pt x="81" y="744"/>
                  </a:lnTo>
                  <a:lnTo>
                    <a:pt x="117" y="690"/>
                  </a:lnTo>
                  <a:lnTo>
                    <a:pt x="156" y="639"/>
                  </a:lnTo>
                  <a:lnTo>
                    <a:pt x="192" y="593"/>
                  </a:lnTo>
                  <a:lnTo>
                    <a:pt x="225" y="552"/>
                  </a:lnTo>
                  <a:lnTo>
                    <a:pt x="225" y="543"/>
                  </a:lnTo>
                  <a:lnTo>
                    <a:pt x="223" y="535"/>
                  </a:lnTo>
                  <a:lnTo>
                    <a:pt x="221" y="527"/>
                  </a:lnTo>
                  <a:lnTo>
                    <a:pt x="217" y="520"/>
                  </a:lnTo>
                  <a:lnTo>
                    <a:pt x="208" y="506"/>
                  </a:lnTo>
                  <a:lnTo>
                    <a:pt x="198" y="495"/>
                  </a:lnTo>
                  <a:lnTo>
                    <a:pt x="188" y="483"/>
                  </a:lnTo>
                  <a:lnTo>
                    <a:pt x="181" y="474"/>
                  </a:lnTo>
                  <a:lnTo>
                    <a:pt x="173" y="462"/>
                  </a:lnTo>
                  <a:lnTo>
                    <a:pt x="171" y="453"/>
                  </a:lnTo>
                  <a:lnTo>
                    <a:pt x="202" y="420"/>
                  </a:lnTo>
                  <a:lnTo>
                    <a:pt x="233" y="389"/>
                  </a:lnTo>
                  <a:lnTo>
                    <a:pt x="263" y="357"/>
                  </a:lnTo>
                  <a:lnTo>
                    <a:pt x="294" y="326"/>
                  </a:lnTo>
                  <a:lnTo>
                    <a:pt x="306" y="307"/>
                  </a:lnTo>
                  <a:lnTo>
                    <a:pt x="315" y="288"/>
                  </a:lnTo>
                  <a:lnTo>
                    <a:pt x="325" y="268"/>
                  </a:lnTo>
                  <a:lnTo>
                    <a:pt x="332" y="249"/>
                  </a:lnTo>
                  <a:lnTo>
                    <a:pt x="348" y="209"/>
                  </a:lnTo>
                  <a:lnTo>
                    <a:pt x="359" y="167"/>
                  </a:lnTo>
                  <a:lnTo>
                    <a:pt x="369" y="124"/>
                  </a:lnTo>
                  <a:lnTo>
                    <a:pt x="377" y="82"/>
                  </a:lnTo>
                  <a:lnTo>
                    <a:pt x="384" y="40"/>
                  </a:lnTo>
                  <a:lnTo>
                    <a:pt x="392" y="0"/>
                  </a:lnTo>
                  <a:lnTo>
                    <a:pt x="404" y="2"/>
                  </a:lnTo>
                  <a:lnTo>
                    <a:pt x="411" y="2"/>
                  </a:lnTo>
                  <a:lnTo>
                    <a:pt x="419" y="6"/>
                  </a:lnTo>
                  <a:lnTo>
                    <a:pt x="427" y="9"/>
                  </a:lnTo>
                  <a:lnTo>
                    <a:pt x="427" y="19"/>
                  </a:lnTo>
                  <a:lnTo>
                    <a:pt x="425" y="34"/>
                  </a:lnTo>
                  <a:lnTo>
                    <a:pt x="421" y="57"/>
                  </a:lnTo>
                  <a:lnTo>
                    <a:pt x="415" y="88"/>
                  </a:lnTo>
                  <a:lnTo>
                    <a:pt x="419" y="88"/>
                  </a:lnTo>
                  <a:lnTo>
                    <a:pt x="423" y="88"/>
                  </a:lnTo>
                  <a:lnTo>
                    <a:pt x="427" y="67"/>
                  </a:lnTo>
                  <a:lnTo>
                    <a:pt x="432" y="48"/>
                  </a:lnTo>
                  <a:lnTo>
                    <a:pt x="438" y="30"/>
                  </a:lnTo>
                  <a:lnTo>
                    <a:pt x="446" y="11"/>
                  </a:lnTo>
                  <a:lnTo>
                    <a:pt x="461" y="15"/>
                  </a:lnTo>
                  <a:lnTo>
                    <a:pt x="476" y="23"/>
                  </a:lnTo>
                  <a:lnTo>
                    <a:pt x="490" y="32"/>
                  </a:lnTo>
                  <a:lnTo>
                    <a:pt x="501" y="42"/>
                  </a:lnTo>
                  <a:lnTo>
                    <a:pt x="515" y="55"/>
                  </a:lnTo>
                  <a:lnTo>
                    <a:pt x="526" y="69"/>
                  </a:lnTo>
                  <a:lnTo>
                    <a:pt x="536" y="84"/>
                  </a:lnTo>
                  <a:lnTo>
                    <a:pt x="546" y="101"/>
                  </a:lnTo>
                  <a:lnTo>
                    <a:pt x="582" y="169"/>
                  </a:lnTo>
                  <a:lnTo>
                    <a:pt x="609" y="230"/>
                  </a:lnTo>
                  <a:lnTo>
                    <a:pt x="620" y="278"/>
                  </a:lnTo>
                  <a:lnTo>
                    <a:pt x="636" y="328"/>
                  </a:lnTo>
                  <a:lnTo>
                    <a:pt x="651" y="376"/>
                  </a:lnTo>
                  <a:lnTo>
                    <a:pt x="667" y="426"/>
                  </a:lnTo>
                  <a:lnTo>
                    <a:pt x="680" y="478"/>
                  </a:lnTo>
                  <a:lnTo>
                    <a:pt x="692" y="527"/>
                  </a:lnTo>
                  <a:lnTo>
                    <a:pt x="695" y="552"/>
                  </a:lnTo>
                  <a:lnTo>
                    <a:pt x="699" y="579"/>
                  </a:lnTo>
                  <a:lnTo>
                    <a:pt x="701" y="604"/>
                  </a:lnTo>
                  <a:lnTo>
                    <a:pt x="701" y="629"/>
                  </a:lnTo>
                  <a:lnTo>
                    <a:pt x="688" y="637"/>
                  </a:lnTo>
                  <a:lnTo>
                    <a:pt x="670" y="644"/>
                  </a:lnTo>
                  <a:lnTo>
                    <a:pt x="651" y="652"/>
                  </a:lnTo>
                  <a:lnTo>
                    <a:pt x="630" y="658"/>
                  </a:lnTo>
                  <a:lnTo>
                    <a:pt x="607" y="664"/>
                  </a:lnTo>
                  <a:lnTo>
                    <a:pt x="582" y="667"/>
                  </a:lnTo>
                  <a:lnTo>
                    <a:pt x="557" y="671"/>
                  </a:lnTo>
                  <a:lnTo>
                    <a:pt x="530" y="675"/>
                  </a:lnTo>
                  <a:lnTo>
                    <a:pt x="505" y="677"/>
                  </a:lnTo>
                  <a:lnTo>
                    <a:pt x="478" y="677"/>
                  </a:lnTo>
                  <a:lnTo>
                    <a:pt x="455" y="675"/>
                  </a:lnTo>
                  <a:lnTo>
                    <a:pt x="430" y="673"/>
                  </a:lnTo>
                  <a:lnTo>
                    <a:pt x="409" y="669"/>
                  </a:lnTo>
                  <a:lnTo>
                    <a:pt x="390" y="664"/>
                  </a:lnTo>
                  <a:lnTo>
                    <a:pt x="373" y="656"/>
                  </a:lnTo>
                  <a:lnTo>
                    <a:pt x="357" y="646"/>
                  </a:lnTo>
                  <a:lnTo>
                    <a:pt x="357" y="620"/>
                  </a:lnTo>
                  <a:lnTo>
                    <a:pt x="355" y="591"/>
                  </a:lnTo>
                  <a:lnTo>
                    <a:pt x="355" y="564"/>
                  </a:lnTo>
                  <a:lnTo>
                    <a:pt x="354" y="537"/>
                  </a:lnTo>
                  <a:lnTo>
                    <a:pt x="369" y="533"/>
                  </a:lnTo>
                  <a:lnTo>
                    <a:pt x="384" y="529"/>
                  </a:lnTo>
                  <a:lnTo>
                    <a:pt x="384" y="524"/>
                  </a:lnTo>
                  <a:lnTo>
                    <a:pt x="384" y="518"/>
                  </a:lnTo>
                  <a:lnTo>
                    <a:pt x="365" y="514"/>
                  </a:lnTo>
                  <a:lnTo>
                    <a:pt x="346" y="512"/>
                  </a:lnTo>
                  <a:lnTo>
                    <a:pt x="342" y="478"/>
                  </a:lnTo>
                  <a:lnTo>
                    <a:pt x="336" y="453"/>
                  </a:lnTo>
                  <a:lnTo>
                    <a:pt x="334" y="431"/>
                  </a:lnTo>
                  <a:lnTo>
                    <a:pt x="331" y="414"/>
                  </a:lnTo>
                  <a:lnTo>
                    <a:pt x="327" y="414"/>
                  </a:lnTo>
                  <a:lnTo>
                    <a:pt x="323" y="414"/>
                  </a:lnTo>
                  <a:lnTo>
                    <a:pt x="321" y="430"/>
                  </a:lnTo>
                  <a:lnTo>
                    <a:pt x="319" y="447"/>
                  </a:lnTo>
                  <a:lnTo>
                    <a:pt x="311" y="445"/>
                  </a:lnTo>
                  <a:lnTo>
                    <a:pt x="307" y="443"/>
                  </a:lnTo>
                  <a:lnTo>
                    <a:pt x="304" y="441"/>
                  </a:lnTo>
                  <a:lnTo>
                    <a:pt x="300" y="437"/>
                  </a:lnTo>
                  <a:lnTo>
                    <a:pt x="298" y="430"/>
                  </a:lnTo>
                  <a:lnTo>
                    <a:pt x="296" y="422"/>
                  </a:lnTo>
                  <a:lnTo>
                    <a:pt x="292" y="422"/>
                  </a:lnTo>
                  <a:lnTo>
                    <a:pt x="288" y="422"/>
                  </a:lnTo>
                  <a:lnTo>
                    <a:pt x="290" y="430"/>
                  </a:lnTo>
                  <a:lnTo>
                    <a:pt x="292" y="435"/>
                  </a:lnTo>
                  <a:lnTo>
                    <a:pt x="294" y="441"/>
                  </a:lnTo>
                  <a:lnTo>
                    <a:pt x="298" y="445"/>
                  </a:lnTo>
                  <a:lnTo>
                    <a:pt x="306" y="451"/>
                  </a:lnTo>
                  <a:lnTo>
                    <a:pt x="313" y="458"/>
                  </a:lnTo>
                  <a:lnTo>
                    <a:pt x="321" y="466"/>
                  </a:lnTo>
                  <a:lnTo>
                    <a:pt x="327" y="476"/>
                  </a:lnTo>
                  <a:lnTo>
                    <a:pt x="329" y="481"/>
                  </a:lnTo>
                  <a:lnTo>
                    <a:pt x="331" y="489"/>
                  </a:lnTo>
                  <a:lnTo>
                    <a:pt x="331" y="499"/>
                  </a:lnTo>
                  <a:lnTo>
                    <a:pt x="329" y="510"/>
                  </a:lnTo>
                  <a:lnTo>
                    <a:pt x="336" y="527"/>
                  </a:lnTo>
                  <a:lnTo>
                    <a:pt x="342" y="545"/>
                  </a:lnTo>
                  <a:lnTo>
                    <a:pt x="344" y="564"/>
                  </a:lnTo>
                  <a:lnTo>
                    <a:pt x="348" y="583"/>
                  </a:lnTo>
                  <a:lnTo>
                    <a:pt x="350" y="623"/>
                  </a:lnTo>
                  <a:lnTo>
                    <a:pt x="350" y="664"/>
                  </a:lnTo>
                  <a:lnTo>
                    <a:pt x="363" y="669"/>
                  </a:lnTo>
                  <a:lnTo>
                    <a:pt x="377" y="675"/>
                  </a:lnTo>
                  <a:lnTo>
                    <a:pt x="390" y="679"/>
                  </a:lnTo>
                  <a:lnTo>
                    <a:pt x="407" y="683"/>
                  </a:lnTo>
                  <a:lnTo>
                    <a:pt x="409" y="704"/>
                  </a:lnTo>
                  <a:lnTo>
                    <a:pt x="409" y="725"/>
                  </a:lnTo>
                  <a:lnTo>
                    <a:pt x="419" y="729"/>
                  </a:lnTo>
                  <a:lnTo>
                    <a:pt x="427" y="733"/>
                  </a:lnTo>
                  <a:lnTo>
                    <a:pt x="413" y="763"/>
                  </a:lnTo>
                  <a:lnTo>
                    <a:pt x="402" y="786"/>
                  </a:lnTo>
                  <a:lnTo>
                    <a:pt x="398" y="798"/>
                  </a:lnTo>
                  <a:lnTo>
                    <a:pt x="394" y="811"/>
                  </a:lnTo>
                  <a:lnTo>
                    <a:pt x="394" y="827"/>
                  </a:lnTo>
                  <a:lnTo>
                    <a:pt x="394" y="848"/>
                  </a:lnTo>
                  <a:lnTo>
                    <a:pt x="365" y="863"/>
                  </a:lnTo>
                  <a:lnTo>
                    <a:pt x="344" y="875"/>
                  </a:lnTo>
                  <a:lnTo>
                    <a:pt x="336" y="879"/>
                  </a:lnTo>
                  <a:lnTo>
                    <a:pt x="329" y="884"/>
                  </a:lnTo>
                  <a:lnTo>
                    <a:pt x="325" y="888"/>
                  </a:lnTo>
                  <a:lnTo>
                    <a:pt x="321" y="894"/>
                  </a:lnTo>
                  <a:lnTo>
                    <a:pt x="317" y="907"/>
                  </a:lnTo>
                  <a:lnTo>
                    <a:pt x="315" y="925"/>
                  </a:lnTo>
                  <a:lnTo>
                    <a:pt x="313" y="950"/>
                  </a:lnTo>
                  <a:lnTo>
                    <a:pt x="311" y="984"/>
                  </a:lnTo>
                  <a:lnTo>
                    <a:pt x="269" y="986"/>
                  </a:lnTo>
                  <a:lnTo>
                    <a:pt x="233" y="990"/>
                  </a:lnTo>
                  <a:lnTo>
                    <a:pt x="213" y="994"/>
                  </a:lnTo>
                  <a:lnTo>
                    <a:pt x="196" y="999"/>
                  </a:lnTo>
                  <a:lnTo>
                    <a:pt x="179" y="1009"/>
                  </a:lnTo>
                  <a:lnTo>
                    <a:pt x="158" y="1019"/>
                  </a:lnTo>
                  <a:lnTo>
                    <a:pt x="148" y="1019"/>
                  </a:lnTo>
                  <a:lnTo>
                    <a:pt x="139" y="1019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0" name="Freeform 16">
              <a:extLst>
                <a:ext uri="{FF2B5EF4-FFF2-40B4-BE49-F238E27FC236}">
                  <a16:creationId xmlns:a16="http://schemas.microsoft.com/office/drawing/2014/main" id="{D77DB870-84C0-53D0-7F5B-6CF9B070627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9138" y="5441950"/>
              <a:ext cx="17462" cy="133350"/>
            </a:xfrm>
            <a:custGeom>
              <a:avLst/>
              <a:gdLst>
                <a:gd name="T0" fmla="*/ 0 w 11"/>
                <a:gd name="T1" fmla="*/ 2147483646 h 84"/>
                <a:gd name="T2" fmla="*/ 0 w 11"/>
                <a:gd name="T3" fmla="*/ 2147483646 h 84"/>
                <a:gd name="T4" fmla="*/ 0 w 11"/>
                <a:gd name="T5" fmla="*/ 2147483646 h 84"/>
                <a:gd name="T6" fmla="*/ 0 w 11"/>
                <a:gd name="T7" fmla="*/ 2147483646 h 84"/>
                <a:gd name="T8" fmla="*/ 0 w 11"/>
                <a:gd name="T9" fmla="*/ 0 h 84"/>
                <a:gd name="T10" fmla="*/ 2147483646 w 11"/>
                <a:gd name="T11" fmla="*/ 0 h 84"/>
                <a:gd name="T12" fmla="*/ 2147483646 w 11"/>
                <a:gd name="T13" fmla="*/ 0 h 84"/>
                <a:gd name="T14" fmla="*/ 2147483646 w 11"/>
                <a:gd name="T15" fmla="*/ 2147483646 h 84"/>
                <a:gd name="T16" fmla="*/ 2147483646 w 11"/>
                <a:gd name="T17" fmla="*/ 2147483646 h 84"/>
                <a:gd name="T18" fmla="*/ 2147483646 w 11"/>
                <a:gd name="T19" fmla="*/ 2147483646 h 84"/>
                <a:gd name="T20" fmla="*/ 2147483646 w 11"/>
                <a:gd name="T21" fmla="*/ 2147483646 h 84"/>
                <a:gd name="T22" fmla="*/ 2147483646 w 11"/>
                <a:gd name="T23" fmla="*/ 2147483646 h 84"/>
                <a:gd name="T24" fmla="*/ 0 w 11"/>
                <a:gd name="T25" fmla="*/ 2147483646 h 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"/>
                <a:gd name="T40" fmla="*/ 0 h 84"/>
                <a:gd name="T41" fmla="*/ 11 w 11"/>
                <a:gd name="T42" fmla="*/ 84 h 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" h="84">
                  <a:moveTo>
                    <a:pt x="0" y="84"/>
                  </a:moveTo>
                  <a:lnTo>
                    <a:pt x="0" y="63"/>
                  </a:lnTo>
                  <a:lnTo>
                    <a:pt x="0" y="42"/>
                  </a:lnTo>
                  <a:lnTo>
                    <a:pt x="0" y="21"/>
                  </a:ln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1" y="21"/>
                  </a:lnTo>
                  <a:lnTo>
                    <a:pt x="9" y="42"/>
                  </a:lnTo>
                  <a:lnTo>
                    <a:pt x="9" y="61"/>
                  </a:lnTo>
                  <a:lnTo>
                    <a:pt x="7" y="82"/>
                  </a:lnTo>
                  <a:lnTo>
                    <a:pt x="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C0A2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1" name="Freeform 17">
              <a:extLst>
                <a:ext uri="{FF2B5EF4-FFF2-40B4-BE49-F238E27FC236}">
                  <a16:creationId xmlns:a16="http://schemas.microsoft.com/office/drawing/2014/main" id="{D8C0F37B-CAA2-9CD2-B23D-94BE5D98F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2538" y="5380038"/>
              <a:ext cx="57150" cy="152400"/>
            </a:xfrm>
            <a:custGeom>
              <a:avLst/>
              <a:gdLst>
                <a:gd name="T0" fmla="*/ 2147483646 w 36"/>
                <a:gd name="T1" fmla="*/ 2147483646 h 96"/>
                <a:gd name="T2" fmla="*/ 2147483646 w 36"/>
                <a:gd name="T3" fmla="*/ 2147483646 h 96"/>
                <a:gd name="T4" fmla="*/ 2147483646 w 36"/>
                <a:gd name="T5" fmla="*/ 2147483646 h 96"/>
                <a:gd name="T6" fmla="*/ 2147483646 w 36"/>
                <a:gd name="T7" fmla="*/ 2147483646 h 96"/>
                <a:gd name="T8" fmla="*/ 0 w 36"/>
                <a:gd name="T9" fmla="*/ 2147483646 h 96"/>
                <a:gd name="T10" fmla="*/ 2147483646 w 36"/>
                <a:gd name="T11" fmla="*/ 2147483646 h 96"/>
                <a:gd name="T12" fmla="*/ 2147483646 w 36"/>
                <a:gd name="T13" fmla="*/ 0 h 96"/>
                <a:gd name="T14" fmla="*/ 2147483646 w 36"/>
                <a:gd name="T15" fmla="*/ 0 h 96"/>
                <a:gd name="T16" fmla="*/ 2147483646 w 36"/>
                <a:gd name="T17" fmla="*/ 0 h 96"/>
                <a:gd name="T18" fmla="*/ 2147483646 w 36"/>
                <a:gd name="T19" fmla="*/ 2147483646 h 96"/>
                <a:gd name="T20" fmla="*/ 2147483646 w 36"/>
                <a:gd name="T21" fmla="*/ 2147483646 h 96"/>
                <a:gd name="T22" fmla="*/ 2147483646 w 36"/>
                <a:gd name="T23" fmla="*/ 2147483646 h 96"/>
                <a:gd name="T24" fmla="*/ 2147483646 w 36"/>
                <a:gd name="T25" fmla="*/ 2147483646 h 96"/>
                <a:gd name="T26" fmla="*/ 2147483646 w 36"/>
                <a:gd name="T27" fmla="*/ 2147483646 h 96"/>
                <a:gd name="T28" fmla="*/ 2147483646 w 36"/>
                <a:gd name="T29" fmla="*/ 2147483646 h 96"/>
                <a:gd name="T30" fmla="*/ 2147483646 w 36"/>
                <a:gd name="T31" fmla="*/ 2147483646 h 96"/>
                <a:gd name="T32" fmla="*/ 2147483646 w 36"/>
                <a:gd name="T33" fmla="*/ 2147483646 h 9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96"/>
                <a:gd name="T53" fmla="*/ 36 w 36"/>
                <a:gd name="T54" fmla="*/ 96 h 9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96">
                  <a:moveTo>
                    <a:pt x="21" y="96"/>
                  </a:moveTo>
                  <a:lnTo>
                    <a:pt x="15" y="69"/>
                  </a:lnTo>
                  <a:lnTo>
                    <a:pt x="9" y="43"/>
                  </a:lnTo>
                  <a:lnTo>
                    <a:pt x="5" y="41"/>
                  </a:lnTo>
                  <a:lnTo>
                    <a:pt x="0" y="39"/>
                  </a:lnTo>
                  <a:lnTo>
                    <a:pt x="3" y="20"/>
                  </a:lnTo>
                  <a:lnTo>
                    <a:pt x="5" y="0"/>
                  </a:lnTo>
                  <a:lnTo>
                    <a:pt x="15" y="0"/>
                  </a:lnTo>
                  <a:lnTo>
                    <a:pt x="25" y="0"/>
                  </a:lnTo>
                  <a:lnTo>
                    <a:pt x="30" y="21"/>
                  </a:lnTo>
                  <a:lnTo>
                    <a:pt x="36" y="52"/>
                  </a:lnTo>
                  <a:lnTo>
                    <a:pt x="36" y="67"/>
                  </a:lnTo>
                  <a:lnTo>
                    <a:pt x="34" y="81"/>
                  </a:lnTo>
                  <a:lnTo>
                    <a:pt x="32" y="87"/>
                  </a:lnTo>
                  <a:lnTo>
                    <a:pt x="30" y="91"/>
                  </a:lnTo>
                  <a:lnTo>
                    <a:pt x="26" y="94"/>
                  </a:lnTo>
                  <a:lnTo>
                    <a:pt x="21" y="96"/>
                  </a:lnTo>
                  <a:close/>
                </a:path>
              </a:pathLst>
            </a:custGeom>
            <a:solidFill>
              <a:srgbClr val="C0A2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2" name="Freeform 18">
              <a:extLst>
                <a:ext uri="{FF2B5EF4-FFF2-40B4-BE49-F238E27FC236}">
                  <a16:creationId xmlns:a16="http://schemas.microsoft.com/office/drawing/2014/main" id="{A4513789-2C09-E568-2940-63D760202ED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1850" y="5143500"/>
              <a:ext cx="404813" cy="381000"/>
            </a:xfrm>
            <a:custGeom>
              <a:avLst/>
              <a:gdLst>
                <a:gd name="T0" fmla="*/ 2147483646 w 255"/>
                <a:gd name="T1" fmla="*/ 2147483646 h 240"/>
                <a:gd name="T2" fmla="*/ 2147483646 w 255"/>
                <a:gd name="T3" fmla="*/ 2147483646 h 240"/>
                <a:gd name="T4" fmla="*/ 2147483646 w 255"/>
                <a:gd name="T5" fmla="*/ 2147483646 h 240"/>
                <a:gd name="T6" fmla="*/ 2147483646 w 255"/>
                <a:gd name="T7" fmla="*/ 2147483646 h 240"/>
                <a:gd name="T8" fmla="*/ 2147483646 w 255"/>
                <a:gd name="T9" fmla="*/ 2147483646 h 240"/>
                <a:gd name="T10" fmla="*/ 2147483646 w 255"/>
                <a:gd name="T11" fmla="*/ 2147483646 h 240"/>
                <a:gd name="T12" fmla="*/ 2147483646 w 255"/>
                <a:gd name="T13" fmla="*/ 2147483646 h 240"/>
                <a:gd name="T14" fmla="*/ 2147483646 w 255"/>
                <a:gd name="T15" fmla="*/ 2147483646 h 240"/>
                <a:gd name="T16" fmla="*/ 2147483646 w 255"/>
                <a:gd name="T17" fmla="*/ 2147483646 h 240"/>
                <a:gd name="T18" fmla="*/ 2147483646 w 255"/>
                <a:gd name="T19" fmla="*/ 2147483646 h 240"/>
                <a:gd name="T20" fmla="*/ 2147483646 w 255"/>
                <a:gd name="T21" fmla="*/ 2147483646 h 240"/>
                <a:gd name="T22" fmla="*/ 2147483646 w 255"/>
                <a:gd name="T23" fmla="*/ 2147483646 h 240"/>
                <a:gd name="T24" fmla="*/ 2147483646 w 255"/>
                <a:gd name="T25" fmla="*/ 2147483646 h 240"/>
                <a:gd name="T26" fmla="*/ 2147483646 w 255"/>
                <a:gd name="T27" fmla="*/ 2147483646 h 240"/>
                <a:gd name="T28" fmla="*/ 2147483646 w 255"/>
                <a:gd name="T29" fmla="*/ 2147483646 h 240"/>
                <a:gd name="T30" fmla="*/ 2147483646 w 255"/>
                <a:gd name="T31" fmla="*/ 2147483646 h 240"/>
                <a:gd name="T32" fmla="*/ 2147483646 w 255"/>
                <a:gd name="T33" fmla="*/ 2147483646 h 240"/>
                <a:gd name="T34" fmla="*/ 0 w 255"/>
                <a:gd name="T35" fmla="*/ 2147483646 h 240"/>
                <a:gd name="T36" fmla="*/ 0 w 255"/>
                <a:gd name="T37" fmla="*/ 2147483646 h 240"/>
                <a:gd name="T38" fmla="*/ 2147483646 w 255"/>
                <a:gd name="T39" fmla="*/ 2147483646 h 240"/>
                <a:gd name="T40" fmla="*/ 2147483646 w 255"/>
                <a:gd name="T41" fmla="*/ 2147483646 h 240"/>
                <a:gd name="T42" fmla="*/ 2147483646 w 255"/>
                <a:gd name="T43" fmla="*/ 2147483646 h 240"/>
                <a:gd name="T44" fmla="*/ 2147483646 w 255"/>
                <a:gd name="T45" fmla="*/ 2147483646 h 240"/>
                <a:gd name="T46" fmla="*/ 2147483646 w 255"/>
                <a:gd name="T47" fmla="*/ 2147483646 h 240"/>
                <a:gd name="T48" fmla="*/ 2147483646 w 255"/>
                <a:gd name="T49" fmla="*/ 2147483646 h 240"/>
                <a:gd name="T50" fmla="*/ 2147483646 w 255"/>
                <a:gd name="T51" fmla="*/ 2147483646 h 240"/>
                <a:gd name="T52" fmla="*/ 2147483646 w 255"/>
                <a:gd name="T53" fmla="*/ 2147483646 h 240"/>
                <a:gd name="T54" fmla="*/ 2147483646 w 255"/>
                <a:gd name="T55" fmla="*/ 2147483646 h 240"/>
                <a:gd name="T56" fmla="*/ 2147483646 w 255"/>
                <a:gd name="T57" fmla="*/ 2147483646 h 240"/>
                <a:gd name="T58" fmla="*/ 2147483646 w 255"/>
                <a:gd name="T59" fmla="*/ 2147483646 h 240"/>
                <a:gd name="T60" fmla="*/ 2147483646 w 255"/>
                <a:gd name="T61" fmla="*/ 0 h 240"/>
                <a:gd name="T62" fmla="*/ 2147483646 w 255"/>
                <a:gd name="T63" fmla="*/ 2147483646 h 240"/>
                <a:gd name="T64" fmla="*/ 2147483646 w 255"/>
                <a:gd name="T65" fmla="*/ 2147483646 h 240"/>
                <a:gd name="T66" fmla="*/ 2147483646 w 255"/>
                <a:gd name="T67" fmla="*/ 2147483646 h 240"/>
                <a:gd name="T68" fmla="*/ 2147483646 w 255"/>
                <a:gd name="T69" fmla="*/ 2147483646 h 240"/>
                <a:gd name="T70" fmla="*/ 2147483646 w 255"/>
                <a:gd name="T71" fmla="*/ 2147483646 h 240"/>
                <a:gd name="T72" fmla="*/ 2147483646 w 255"/>
                <a:gd name="T73" fmla="*/ 2147483646 h 240"/>
                <a:gd name="T74" fmla="*/ 2147483646 w 255"/>
                <a:gd name="T75" fmla="*/ 2147483646 h 240"/>
                <a:gd name="T76" fmla="*/ 2147483646 w 255"/>
                <a:gd name="T77" fmla="*/ 2147483646 h 240"/>
                <a:gd name="T78" fmla="*/ 2147483646 w 255"/>
                <a:gd name="T79" fmla="*/ 2147483646 h 240"/>
                <a:gd name="T80" fmla="*/ 2147483646 w 255"/>
                <a:gd name="T81" fmla="*/ 2147483646 h 240"/>
                <a:gd name="T82" fmla="*/ 2147483646 w 255"/>
                <a:gd name="T83" fmla="*/ 2147483646 h 240"/>
                <a:gd name="T84" fmla="*/ 2147483646 w 255"/>
                <a:gd name="T85" fmla="*/ 2147483646 h 240"/>
                <a:gd name="T86" fmla="*/ 2147483646 w 255"/>
                <a:gd name="T87" fmla="*/ 2147483646 h 240"/>
                <a:gd name="T88" fmla="*/ 2147483646 w 255"/>
                <a:gd name="T89" fmla="*/ 2147483646 h 240"/>
                <a:gd name="T90" fmla="*/ 2147483646 w 255"/>
                <a:gd name="T91" fmla="*/ 2147483646 h 240"/>
                <a:gd name="T92" fmla="*/ 2147483646 w 255"/>
                <a:gd name="T93" fmla="*/ 2147483646 h 24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55"/>
                <a:gd name="T142" fmla="*/ 0 h 240"/>
                <a:gd name="T143" fmla="*/ 255 w 255"/>
                <a:gd name="T144" fmla="*/ 240 h 24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55" h="240">
                  <a:moveTo>
                    <a:pt x="78" y="240"/>
                  </a:moveTo>
                  <a:lnTo>
                    <a:pt x="71" y="234"/>
                  </a:lnTo>
                  <a:lnTo>
                    <a:pt x="65" y="228"/>
                  </a:lnTo>
                  <a:lnTo>
                    <a:pt x="59" y="222"/>
                  </a:lnTo>
                  <a:lnTo>
                    <a:pt x="53" y="215"/>
                  </a:lnTo>
                  <a:lnTo>
                    <a:pt x="48" y="201"/>
                  </a:lnTo>
                  <a:lnTo>
                    <a:pt x="44" y="184"/>
                  </a:lnTo>
                  <a:lnTo>
                    <a:pt x="44" y="151"/>
                  </a:lnTo>
                  <a:lnTo>
                    <a:pt x="44" y="119"/>
                  </a:lnTo>
                  <a:lnTo>
                    <a:pt x="38" y="121"/>
                  </a:lnTo>
                  <a:lnTo>
                    <a:pt x="30" y="122"/>
                  </a:lnTo>
                  <a:lnTo>
                    <a:pt x="28" y="126"/>
                  </a:lnTo>
                  <a:lnTo>
                    <a:pt x="25" y="132"/>
                  </a:lnTo>
                  <a:lnTo>
                    <a:pt x="17" y="132"/>
                  </a:lnTo>
                  <a:lnTo>
                    <a:pt x="7" y="130"/>
                  </a:lnTo>
                  <a:lnTo>
                    <a:pt x="3" y="119"/>
                  </a:lnTo>
                  <a:lnTo>
                    <a:pt x="2" y="109"/>
                  </a:lnTo>
                  <a:lnTo>
                    <a:pt x="0" y="99"/>
                  </a:lnTo>
                  <a:lnTo>
                    <a:pt x="0" y="92"/>
                  </a:lnTo>
                  <a:lnTo>
                    <a:pt x="2" y="82"/>
                  </a:lnTo>
                  <a:lnTo>
                    <a:pt x="3" y="75"/>
                  </a:lnTo>
                  <a:lnTo>
                    <a:pt x="7" y="67"/>
                  </a:lnTo>
                  <a:lnTo>
                    <a:pt x="13" y="61"/>
                  </a:lnTo>
                  <a:lnTo>
                    <a:pt x="25" y="50"/>
                  </a:lnTo>
                  <a:lnTo>
                    <a:pt x="40" y="40"/>
                  </a:lnTo>
                  <a:lnTo>
                    <a:pt x="59" y="30"/>
                  </a:lnTo>
                  <a:lnTo>
                    <a:pt x="78" y="25"/>
                  </a:lnTo>
                  <a:lnTo>
                    <a:pt x="122" y="15"/>
                  </a:lnTo>
                  <a:lnTo>
                    <a:pt x="167" y="7"/>
                  </a:lnTo>
                  <a:lnTo>
                    <a:pt x="207" y="4"/>
                  </a:lnTo>
                  <a:lnTo>
                    <a:pt x="236" y="0"/>
                  </a:lnTo>
                  <a:lnTo>
                    <a:pt x="243" y="23"/>
                  </a:lnTo>
                  <a:lnTo>
                    <a:pt x="247" y="46"/>
                  </a:lnTo>
                  <a:lnTo>
                    <a:pt x="251" y="67"/>
                  </a:lnTo>
                  <a:lnTo>
                    <a:pt x="253" y="90"/>
                  </a:lnTo>
                  <a:lnTo>
                    <a:pt x="255" y="134"/>
                  </a:lnTo>
                  <a:lnTo>
                    <a:pt x="253" y="184"/>
                  </a:lnTo>
                  <a:lnTo>
                    <a:pt x="240" y="195"/>
                  </a:lnTo>
                  <a:lnTo>
                    <a:pt x="226" y="203"/>
                  </a:lnTo>
                  <a:lnTo>
                    <a:pt x="213" y="211"/>
                  </a:lnTo>
                  <a:lnTo>
                    <a:pt x="199" y="213"/>
                  </a:lnTo>
                  <a:lnTo>
                    <a:pt x="170" y="216"/>
                  </a:lnTo>
                  <a:lnTo>
                    <a:pt x="140" y="216"/>
                  </a:lnTo>
                  <a:lnTo>
                    <a:pt x="124" y="228"/>
                  </a:lnTo>
                  <a:lnTo>
                    <a:pt x="111" y="236"/>
                  </a:lnTo>
                  <a:lnTo>
                    <a:pt x="98" y="240"/>
                  </a:lnTo>
                  <a:lnTo>
                    <a:pt x="78" y="240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3" name="Freeform 19">
              <a:extLst>
                <a:ext uri="{FF2B5EF4-FFF2-40B4-BE49-F238E27FC236}">
                  <a16:creationId xmlns:a16="http://schemas.microsoft.com/office/drawing/2014/main" id="{F7F382CB-FA77-955D-6F8E-E64C3A3E6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2338" y="5435600"/>
              <a:ext cx="26987" cy="69850"/>
            </a:xfrm>
            <a:custGeom>
              <a:avLst/>
              <a:gdLst>
                <a:gd name="T0" fmla="*/ 2147483646 w 17"/>
                <a:gd name="T1" fmla="*/ 2147483646 h 44"/>
                <a:gd name="T2" fmla="*/ 2147483646 w 17"/>
                <a:gd name="T3" fmla="*/ 2147483646 h 44"/>
                <a:gd name="T4" fmla="*/ 0 w 17"/>
                <a:gd name="T5" fmla="*/ 2147483646 h 44"/>
                <a:gd name="T6" fmla="*/ 2147483646 w 17"/>
                <a:gd name="T7" fmla="*/ 2147483646 h 44"/>
                <a:gd name="T8" fmla="*/ 2147483646 w 17"/>
                <a:gd name="T9" fmla="*/ 0 h 44"/>
                <a:gd name="T10" fmla="*/ 2147483646 w 17"/>
                <a:gd name="T11" fmla="*/ 0 h 44"/>
                <a:gd name="T12" fmla="*/ 2147483646 w 17"/>
                <a:gd name="T13" fmla="*/ 0 h 44"/>
                <a:gd name="T14" fmla="*/ 2147483646 w 17"/>
                <a:gd name="T15" fmla="*/ 2147483646 h 44"/>
                <a:gd name="T16" fmla="*/ 2147483646 w 17"/>
                <a:gd name="T17" fmla="*/ 2147483646 h 44"/>
                <a:gd name="T18" fmla="*/ 2147483646 w 17"/>
                <a:gd name="T19" fmla="*/ 2147483646 h 44"/>
                <a:gd name="T20" fmla="*/ 2147483646 w 17"/>
                <a:gd name="T21" fmla="*/ 2147483646 h 44"/>
                <a:gd name="T22" fmla="*/ 2147483646 w 17"/>
                <a:gd name="T23" fmla="*/ 2147483646 h 44"/>
                <a:gd name="T24" fmla="*/ 2147483646 w 17"/>
                <a:gd name="T25" fmla="*/ 2147483646 h 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7"/>
                <a:gd name="T40" fmla="*/ 0 h 44"/>
                <a:gd name="T41" fmla="*/ 17 w 17"/>
                <a:gd name="T42" fmla="*/ 44 h 4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7" h="44">
                  <a:moveTo>
                    <a:pt x="5" y="44"/>
                  </a:moveTo>
                  <a:lnTo>
                    <a:pt x="1" y="42"/>
                  </a:lnTo>
                  <a:lnTo>
                    <a:pt x="0" y="38"/>
                  </a:lnTo>
                  <a:lnTo>
                    <a:pt x="1" y="19"/>
                  </a:lnTo>
                  <a:lnTo>
                    <a:pt x="5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5" y="15"/>
                  </a:lnTo>
                  <a:lnTo>
                    <a:pt x="17" y="27"/>
                  </a:lnTo>
                  <a:lnTo>
                    <a:pt x="17" y="34"/>
                  </a:lnTo>
                  <a:lnTo>
                    <a:pt x="17" y="44"/>
                  </a:lnTo>
                  <a:lnTo>
                    <a:pt x="9" y="44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4" name="Freeform 20">
              <a:extLst>
                <a:ext uri="{FF2B5EF4-FFF2-40B4-BE49-F238E27FC236}">
                  <a16:creationId xmlns:a16="http://schemas.microsoft.com/office/drawing/2014/main" id="{E5096537-B5DA-1B4B-409E-763C4866BA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0263" y="5270500"/>
              <a:ext cx="82550" cy="211138"/>
            </a:xfrm>
            <a:custGeom>
              <a:avLst/>
              <a:gdLst>
                <a:gd name="T0" fmla="*/ 2147483646 w 52"/>
                <a:gd name="T1" fmla="*/ 2147483646 h 133"/>
                <a:gd name="T2" fmla="*/ 2147483646 w 52"/>
                <a:gd name="T3" fmla="*/ 2147483646 h 133"/>
                <a:gd name="T4" fmla="*/ 0 w 52"/>
                <a:gd name="T5" fmla="*/ 2147483646 h 133"/>
                <a:gd name="T6" fmla="*/ 0 w 52"/>
                <a:gd name="T7" fmla="*/ 2147483646 h 133"/>
                <a:gd name="T8" fmla="*/ 2147483646 w 52"/>
                <a:gd name="T9" fmla="*/ 2147483646 h 133"/>
                <a:gd name="T10" fmla="*/ 2147483646 w 52"/>
                <a:gd name="T11" fmla="*/ 2147483646 h 133"/>
                <a:gd name="T12" fmla="*/ 2147483646 w 52"/>
                <a:gd name="T13" fmla="*/ 2147483646 h 133"/>
                <a:gd name="T14" fmla="*/ 2147483646 w 52"/>
                <a:gd name="T15" fmla="*/ 2147483646 h 133"/>
                <a:gd name="T16" fmla="*/ 2147483646 w 52"/>
                <a:gd name="T17" fmla="*/ 2147483646 h 133"/>
                <a:gd name="T18" fmla="*/ 2147483646 w 52"/>
                <a:gd name="T19" fmla="*/ 0 h 133"/>
                <a:gd name="T20" fmla="*/ 2147483646 w 52"/>
                <a:gd name="T21" fmla="*/ 0 h 133"/>
                <a:gd name="T22" fmla="*/ 2147483646 w 52"/>
                <a:gd name="T23" fmla="*/ 2147483646 h 133"/>
                <a:gd name="T24" fmla="*/ 2147483646 w 52"/>
                <a:gd name="T25" fmla="*/ 2147483646 h 133"/>
                <a:gd name="T26" fmla="*/ 2147483646 w 52"/>
                <a:gd name="T27" fmla="*/ 2147483646 h 133"/>
                <a:gd name="T28" fmla="*/ 2147483646 w 52"/>
                <a:gd name="T29" fmla="*/ 2147483646 h 133"/>
                <a:gd name="T30" fmla="*/ 2147483646 w 52"/>
                <a:gd name="T31" fmla="*/ 2147483646 h 133"/>
                <a:gd name="T32" fmla="*/ 2147483646 w 52"/>
                <a:gd name="T33" fmla="*/ 2147483646 h 1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133"/>
                <a:gd name="T53" fmla="*/ 52 w 52"/>
                <a:gd name="T54" fmla="*/ 133 h 1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133">
                  <a:moveTo>
                    <a:pt x="21" y="133"/>
                  </a:moveTo>
                  <a:lnTo>
                    <a:pt x="10" y="129"/>
                  </a:lnTo>
                  <a:lnTo>
                    <a:pt x="0" y="127"/>
                  </a:lnTo>
                  <a:lnTo>
                    <a:pt x="0" y="112"/>
                  </a:lnTo>
                  <a:lnTo>
                    <a:pt x="4" y="94"/>
                  </a:lnTo>
                  <a:lnTo>
                    <a:pt x="10" y="79"/>
                  </a:lnTo>
                  <a:lnTo>
                    <a:pt x="15" y="62"/>
                  </a:lnTo>
                  <a:lnTo>
                    <a:pt x="31" y="31"/>
                  </a:lnTo>
                  <a:lnTo>
                    <a:pt x="44" y="2"/>
                  </a:lnTo>
                  <a:lnTo>
                    <a:pt x="46" y="0"/>
                  </a:lnTo>
                  <a:lnTo>
                    <a:pt x="52" y="0"/>
                  </a:lnTo>
                  <a:lnTo>
                    <a:pt x="52" y="33"/>
                  </a:lnTo>
                  <a:lnTo>
                    <a:pt x="50" y="64"/>
                  </a:lnTo>
                  <a:lnTo>
                    <a:pt x="46" y="94"/>
                  </a:lnTo>
                  <a:lnTo>
                    <a:pt x="40" y="129"/>
                  </a:lnTo>
                  <a:lnTo>
                    <a:pt x="31" y="133"/>
                  </a:lnTo>
                  <a:lnTo>
                    <a:pt x="21" y="133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5" name="Freeform 21">
              <a:extLst>
                <a:ext uri="{FF2B5EF4-FFF2-40B4-BE49-F238E27FC236}">
                  <a16:creationId xmlns:a16="http://schemas.microsoft.com/office/drawing/2014/main" id="{465B8144-8CCC-6440-EC06-DE5548C0D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1738" y="5227638"/>
              <a:ext cx="52387" cy="115887"/>
            </a:xfrm>
            <a:custGeom>
              <a:avLst/>
              <a:gdLst>
                <a:gd name="T0" fmla="*/ 2147483646 w 33"/>
                <a:gd name="T1" fmla="*/ 2147483646 h 73"/>
                <a:gd name="T2" fmla="*/ 2147483646 w 33"/>
                <a:gd name="T3" fmla="*/ 2147483646 h 73"/>
                <a:gd name="T4" fmla="*/ 2147483646 w 33"/>
                <a:gd name="T5" fmla="*/ 2147483646 h 73"/>
                <a:gd name="T6" fmla="*/ 0 w 33"/>
                <a:gd name="T7" fmla="*/ 2147483646 h 73"/>
                <a:gd name="T8" fmla="*/ 0 w 33"/>
                <a:gd name="T9" fmla="*/ 2147483646 h 73"/>
                <a:gd name="T10" fmla="*/ 2147483646 w 33"/>
                <a:gd name="T11" fmla="*/ 2147483646 h 73"/>
                <a:gd name="T12" fmla="*/ 2147483646 w 33"/>
                <a:gd name="T13" fmla="*/ 2147483646 h 73"/>
                <a:gd name="T14" fmla="*/ 2147483646 w 33"/>
                <a:gd name="T15" fmla="*/ 2147483646 h 73"/>
                <a:gd name="T16" fmla="*/ 2147483646 w 33"/>
                <a:gd name="T17" fmla="*/ 0 h 73"/>
                <a:gd name="T18" fmla="*/ 2147483646 w 33"/>
                <a:gd name="T19" fmla="*/ 2147483646 h 73"/>
                <a:gd name="T20" fmla="*/ 2147483646 w 33"/>
                <a:gd name="T21" fmla="*/ 2147483646 h 73"/>
                <a:gd name="T22" fmla="*/ 2147483646 w 33"/>
                <a:gd name="T23" fmla="*/ 2147483646 h 73"/>
                <a:gd name="T24" fmla="*/ 2147483646 w 33"/>
                <a:gd name="T25" fmla="*/ 2147483646 h 73"/>
                <a:gd name="T26" fmla="*/ 2147483646 w 33"/>
                <a:gd name="T27" fmla="*/ 2147483646 h 73"/>
                <a:gd name="T28" fmla="*/ 2147483646 w 33"/>
                <a:gd name="T29" fmla="*/ 2147483646 h 7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3"/>
                <a:gd name="T46" fmla="*/ 0 h 73"/>
                <a:gd name="T47" fmla="*/ 33 w 33"/>
                <a:gd name="T48" fmla="*/ 73 h 7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3" h="73">
                  <a:moveTo>
                    <a:pt x="14" y="73"/>
                  </a:moveTo>
                  <a:lnTo>
                    <a:pt x="6" y="62"/>
                  </a:lnTo>
                  <a:lnTo>
                    <a:pt x="2" y="50"/>
                  </a:lnTo>
                  <a:lnTo>
                    <a:pt x="0" y="39"/>
                  </a:lnTo>
                  <a:lnTo>
                    <a:pt x="0" y="27"/>
                  </a:lnTo>
                  <a:lnTo>
                    <a:pt x="4" y="18"/>
                  </a:lnTo>
                  <a:lnTo>
                    <a:pt x="10" y="10"/>
                  </a:lnTo>
                  <a:lnTo>
                    <a:pt x="19" y="4"/>
                  </a:lnTo>
                  <a:lnTo>
                    <a:pt x="31" y="0"/>
                  </a:lnTo>
                  <a:lnTo>
                    <a:pt x="33" y="20"/>
                  </a:lnTo>
                  <a:lnTo>
                    <a:pt x="31" y="39"/>
                  </a:lnTo>
                  <a:lnTo>
                    <a:pt x="29" y="48"/>
                  </a:lnTo>
                  <a:lnTo>
                    <a:pt x="25" y="58"/>
                  </a:lnTo>
                  <a:lnTo>
                    <a:pt x="19" y="66"/>
                  </a:lnTo>
                  <a:lnTo>
                    <a:pt x="14" y="73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6" name="Freeform 22">
              <a:extLst>
                <a:ext uri="{FF2B5EF4-FFF2-40B4-BE49-F238E27FC236}">
                  <a16:creationId xmlns:a16="http://schemas.microsoft.com/office/drawing/2014/main" id="{673A1AF8-3CF2-54FA-95F3-F9F47A783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6325" y="5051425"/>
              <a:ext cx="280988" cy="285750"/>
            </a:xfrm>
            <a:custGeom>
              <a:avLst/>
              <a:gdLst>
                <a:gd name="T0" fmla="*/ 2147483646 w 177"/>
                <a:gd name="T1" fmla="*/ 2147483646 h 180"/>
                <a:gd name="T2" fmla="*/ 2147483646 w 177"/>
                <a:gd name="T3" fmla="*/ 2147483646 h 180"/>
                <a:gd name="T4" fmla="*/ 2147483646 w 177"/>
                <a:gd name="T5" fmla="*/ 2147483646 h 180"/>
                <a:gd name="T6" fmla="*/ 0 w 177"/>
                <a:gd name="T7" fmla="*/ 2147483646 h 180"/>
                <a:gd name="T8" fmla="*/ 0 w 177"/>
                <a:gd name="T9" fmla="*/ 2147483646 h 180"/>
                <a:gd name="T10" fmla="*/ 2147483646 w 177"/>
                <a:gd name="T11" fmla="*/ 2147483646 h 180"/>
                <a:gd name="T12" fmla="*/ 2147483646 w 177"/>
                <a:gd name="T13" fmla="*/ 2147483646 h 180"/>
                <a:gd name="T14" fmla="*/ 2147483646 w 177"/>
                <a:gd name="T15" fmla="*/ 2147483646 h 180"/>
                <a:gd name="T16" fmla="*/ 2147483646 w 177"/>
                <a:gd name="T17" fmla="*/ 2147483646 h 180"/>
                <a:gd name="T18" fmla="*/ 2147483646 w 177"/>
                <a:gd name="T19" fmla="*/ 2147483646 h 180"/>
                <a:gd name="T20" fmla="*/ 2147483646 w 177"/>
                <a:gd name="T21" fmla="*/ 2147483646 h 180"/>
                <a:gd name="T22" fmla="*/ 2147483646 w 177"/>
                <a:gd name="T23" fmla="*/ 2147483646 h 180"/>
                <a:gd name="T24" fmla="*/ 2147483646 w 177"/>
                <a:gd name="T25" fmla="*/ 2147483646 h 180"/>
                <a:gd name="T26" fmla="*/ 2147483646 w 177"/>
                <a:gd name="T27" fmla="*/ 2147483646 h 180"/>
                <a:gd name="T28" fmla="*/ 2147483646 w 177"/>
                <a:gd name="T29" fmla="*/ 2147483646 h 180"/>
                <a:gd name="T30" fmla="*/ 2147483646 w 177"/>
                <a:gd name="T31" fmla="*/ 2147483646 h 180"/>
                <a:gd name="T32" fmla="*/ 2147483646 w 177"/>
                <a:gd name="T33" fmla="*/ 0 h 180"/>
                <a:gd name="T34" fmla="*/ 2147483646 w 177"/>
                <a:gd name="T35" fmla="*/ 2147483646 h 180"/>
                <a:gd name="T36" fmla="*/ 2147483646 w 177"/>
                <a:gd name="T37" fmla="*/ 2147483646 h 180"/>
                <a:gd name="T38" fmla="*/ 2147483646 w 177"/>
                <a:gd name="T39" fmla="*/ 2147483646 h 180"/>
                <a:gd name="T40" fmla="*/ 2147483646 w 177"/>
                <a:gd name="T41" fmla="*/ 2147483646 h 180"/>
                <a:gd name="T42" fmla="*/ 2147483646 w 177"/>
                <a:gd name="T43" fmla="*/ 2147483646 h 180"/>
                <a:gd name="T44" fmla="*/ 2147483646 w 177"/>
                <a:gd name="T45" fmla="*/ 2147483646 h 180"/>
                <a:gd name="T46" fmla="*/ 2147483646 w 177"/>
                <a:gd name="T47" fmla="*/ 2147483646 h 180"/>
                <a:gd name="T48" fmla="*/ 2147483646 w 177"/>
                <a:gd name="T49" fmla="*/ 2147483646 h 180"/>
                <a:gd name="T50" fmla="*/ 2147483646 w 177"/>
                <a:gd name="T51" fmla="*/ 2147483646 h 180"/>
                <a:gd name="T52" fmla="*/ 2147483646 w 177"/>
                <a:gd name="T53" fmla="*/ 2147483646 h 180"/>
                <a:gd name="T54" fmla="*/ 2147483646 w 177"/>
                <a:gd name="T55" fmla="*/ 2147483646 h 180"/>
                <a:gd name="T56" fmla="*/ 2147483646 w 177"/>
                <a:gd name="T57" fmla="*/ 2147483646 h 180"/>
                <a:gd name="T58" fmla="*/ 2147483646 w 177"/>
                <a:gd name="T59" fmla="*/ 2147483646 h 180"/>
                <a:gd name="T60" fmla="*/ 2147483646 w 177"/>
                <a:gd name="T61" fmla="*/ 2147483646 h 18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77"/>
                <a:gd name="T94" fmla="*/ 0 h 180"/>
                <a:gd name="T95" fmla="*/ 177 w 177"/>
                <a:gd name="T96" fmla="*/ 180 h 18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77" h="180">
                  <a:moveTo>
                    <a:pt x="23" y="180"/>
                  </a:moveTo>
                  <a:lnTo>
                    <a:pt x="10" y="152"/>
                  </a:lnTo>
                  <a:lnTo>
                    <a:pt x="4" y="134"/>
                  </a:lnTo>
                  <a:lnTo>
                    <a:pt x="0" y="125"/>
                  </a:lnTo>
                  <a:lnTo>
                    <a:pt x="0" y="115"/>
                  </a:lnTo>
                  <a:lnTo>
                    <a:pt x="4" y="115"/>
                  </a:lnTo>
                  <a:lnTo>
                    <a:pt x="12" y="115"/>
                  </a:lnTo>
                  <a:lnTo>
                    <a:pt x="16" y="108"/>
                  </a:lnTo>
                  <a:lnTo>
                    <a:pt x="22" y="100"/>
                  </a:lnTo>
                  <a:lnTo>
                    <a:pt x="29" y="90"/>
                  </a:lnTo>
                  <a:lnTo>
                    <a:pt x="37" y="83"/>
                  </a:lnTo>
                  <a:lnTo>
                    <a:pt x="60" y="65"/>
                  </a:lnTo>
                  <a:lnTo>
                    <a:pt x="83" y="48"/>
                  </a:lnTo>
                  <a:lnTo>
                    <a:pt x="110" y="33"/>
                  </a:lnTo>
                  <a:lnTo>
                    <a:pt x="135" y="19"/>
                  </a:lnTo>
                  <a:lnTo>
                    <a:pt x="158" y="8"/>
                  </a:lnTo>
                  <a:lnTo>
                    <a:pt x="177" y="0"/>
                  </a:lnTo>
                  <a:lnTo>
                    <a:pt x="177" y="8"/>
                  </a:lnTo>
                  <a:lnTo>
                    <a:pt x="175" y="17"/>
                  </a:lnTo>
                  <a:lnTo>
                    <a:pt x="173" y="25"/>
                  </a:lnTo>
                  <a:lnTo>
                    <a:pt x="169" y="33"/>
                  </a:lnTo>
                  <a:lnTo>
                    <a:pt x="158" y="46"/>
                  </a:lnTo>
                  <a:lnTo>
                    <a:pt x="144" y="60"/>
                  </a:lnTo>
                  <a:lnTo>
                    <a:pt x="114" y="83"/>
                  </a:lnTo>
                  <a:lnTo>
                    <a:pt x="87" y="102"/>
                  </a:lnTo>
                  <a:lnTo>
                    <a:pt x="75" y="119"/>
                  </a:lnTo>
                  <a:lnTo>
                    <a:pt x="54" y="146"/>
                  </a:lnTo>
                  <a:lnTo>
                    <a:pt x="45" y="157"/>
                  </a:lnTo>
                  <a:lnTo>
                    <a:pt x="35" y="169"/>
                  </a:lnTo>
                  <a:lnTo>
                    <a:pt x="27" y="177"/>
                  </a:lnTo>
                  <a:lnTo>
                    <a:pt x="23" y="180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7" name="Freeform 23">
              <a:extLst>
                <a:ext uri="{FF2B5EF4-FFF2-40B4-BE49-F238E27FC236}">
                  <a16:creationId xmlns:a16="http://schemas.microsoft.com/office/drawing/2014/main" id="{BB7A2239-760E-3104-4BD2-76A85AB0F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3838" y="3917950"/>
              <a:ext cx="576262" cy="1414463"/>
            </a:xfrm>
            <a:custGeom>
              <a:avLst/>
              <a:gdLst>
                <a:gd name="T0" fmla="*/ 0 w 363"/>
                <a:gd name="T1" fmla="*/ 2147483646 h 891"/>
                <a:gd name="T2" fmla="*/ 2147483646 w 363"/>
                <a:gd name="T3" fmla="*/ 2147483646 h 891"/>
                <a:gd name="T4" fmla="*/ 2147483646 w 363"/>
                <a:gd name="T5" fmla="*/ 2147483646 h 891"/>
                <a:gd name="T6" fmla="*/ 2147483646 w 363"/>
                <a:gd name="T7" fmla="*/ 2147483646 h 891"/>
                <a:gd name="T8" fmla="*/ 2147483646 w 363"/>
                <a:gd name="T9" fmla="*/ 2147483646 h 891"/>
                <a:gd name="T10" fmla="*/ 2147483646 w 363"/>
                <a:gd name="T11" fmla="*/ 2147483646 h 891"/>
                <a:gd name="T12" fmla="*/ 2147483646 w 363"/>
                <a:gd name="T13" fmla="*/ 2147483646 h 891"/>
                <a:gd name="T14" fmla="*/ 2147483646 w 363"/>
                <a:gd name="T15" fmla="*/ 2147483646 h 891"/>
                <a:gd name="T16" fmla="*/ 2147483646 w 363"/>
                <a:gd name="T17" fmla="*/ 2147483646 h 891"/>
                <a:gd name="T18" fmla="*/ 2147483646 w 363"/>
                <a:gd name="T19" fmla="*/ 2147483646 h 891"/>
                <a:gd name="T20" fmla="*/ 2147483646 w 363"/>
                <a:gd name="T21" fmla="*/ 2147483646 h 891"/>
                <a:gd name="T22" fmla="*/ 2147483646 w 363"/>
                <a:gd name="T23" fmla="*/ 2147483646 h 891"/>
                <a:gd name="T24" fmla="*/ 2147483646 w 363"/>
                <a:gd name="T25" fmla="*/ 2147483646 h 891"/>
                <a:gd name="T26" fmla="*/ 2147483646 w 363"/>
                <a:gd name="T27" fmla="*/ 2147483646 h 891"/>
                <a:gd name="T28" fmla="*/ 2147483646 w 363"/>
                <a:gd name="T29" fmla="*/ 2147483646 h 891"/>
                <a:gd name="T30" fmla="*/ 2147483646 w 363"/>
                <a:gd name="T31" fmla="*/ 2147483646 h 891"/>
                <a:gd name="T32" fmla="*/ 2147483646 w 363"/>
                <a:gd name="T33" fmla="*/ 0 h 891"/>
                <a:gd name="T34" fmla="*/ 2147483646 w 363"/>
                <a:gd name="T35" fmla="*/ 2147483646 h 891"/>
                <a:gd name="T36" fmla="*/ 2147483646 w 363"/>
                <a:gd name="T37" fmla="*/ 2147483646 h 891"/>
                <a:gd name="T38" fmla="*/ 2147483646 w 363"/>
                <a:gd name="T39" fmla="*/ 2147483646 h 891"/>
                <a:gd name="T40" fmla="*/ 2147483646 w 363"/>
                <a:gd name="T41" fmla="*/ 2147483646 h 891"/>
                <a:gd name="T42" fmla="*/ 2147483646 w 363"/>
                <a:gd name="T43" fmla="*/ 2147483646 h 891"/>
                <a:gd name="T44" fmla="*/ 2147483646 w 363"/>
                <a:gd name="T45" fmla="*/ 2147483646 h 891"/>
                <a:gd name="T46" fmla="*/ 2147483646 w 363"/>
                <a:gd name="T47" fmla="*/ 2147483646 h 891"/>
                <a:gd name="T48" fmla="*/ 2147483646 w 363"/>
                <a:gd name="T49" fmla="*/ 2147483646 h 891"/>
                <a:gd name="T50" fmla="*/ 2147483646 w 363"/>
                <a:gd name="T51" fmla="*/ 2147483646 h 891"/>
                <a:gd name="T52" fmla="*/ 2147483646 w 363"/>
                <a:gd name="T53" fmla="*/ 2147483646 h 891"/>
                <a:gd name="T54" fmla="*/ 2147483646 w 363"/>
                <a:gd name="T55" fmla="*/ 2147483646 h 891"/>
                <a:gd name="T56" fmla="*/ 2147483646 w 363"/>
                <a:gd name="T57" fmla="*/ 2147483646 h 891"/>
                <a:gd name="T58" fmla="*/ 2147483646 w 363"/>
                <a:gd name="T59" fmla="*/ 2147483646 h 891"/>
                <a:gd name="T60" fmla="*/ 2147483646 w 363"/>
                <a:gd name="T61" fmla="*/ 2147483646 h 891"/>
                <a:gd name="T62" fmla="*/ 2147483646 w 363"/>
                <a:gd name="T63" fmla="*/ 2147483646 h 891"/>
                <a:gd name="T64" fmla="*/ 2147483646 w 363"/>
                <a:gd name="T65" fmla="*/ 2147483646 h 891"/>
                <a:gd name="T66" fmla="*/ 2147483646 w 363"/>
                <a:gd name="T67" fmla="*/ 2147483646 h 891"/>
                <a:gd name="T68" fmla="*/ 2147483646 w 363"/>
                <a:gd name="T69" fmla="*/ 2147483646 h 891"/>
                <a:gd name="T70" fmla="*/ 2147483646 w 363"/>
                <a:gd name="T71" fmla="*/ 2147483646 h 891"/>
                <a:gd name="T72" fmla="*/ 2147483646 w 363"/>
                <a:gd name="T73" fmla="*/ 2147483646 h 891"/>
                <a:gd name="T74" fmla="*/ 2147483646 w 363"/>
                <a:gd name="T75" fmla="*/ 2147483646 h 891"/>
                <a:gd name="T76" fmla="*/ 2147483646 w 363"/>
                <a:gd name="T77" fmla="*/ 2147483646 h 891"/>
                <a:gd name="T78" fmla="*/ 2147483646 w 363"/>
                <a:gd name="T79" fmla="*/ 2147483646 h 891"/>
                <a:gd name="T80" fmla="*/ 2147483646 w 363"/>
                <a:gd name="T81" fmla="*/ 2147483646 h 891"/>
                <a:gd name="T82" fmla="*/ 2147483646 w 363"/>
                <a:gd name="T83" fmla="*/ 2147483646 h 891"/>
                <a:gd name="T84" fmla="*/ 2147483646 w 363"/>
                <a:gd name="T85" fmla="*/ 2147483646 h 891"/>
                <a:gd name="T86" fmla="*/ 2147483646 w 363"/>
                <a:gd name="T87" fmla="*/ 2147483646 h 891"/>
                <a:gd name="T88" fmla="*/ 2147483646 w 363"/>
                <a:gd name="T89" fmla="*/ 2147483646 h 891"/>
                <a:gd name="T90" fmla="*/ 2147483646 w 363"/>
                <a:gd name="T91" fmla="*/ 2147483646 h 891"/>
                <a:gd name="T92" fmla="*/ 2147483646 w 363"/>
                <a:gd name="T93" fmla="*/ 2147483646 h 891"/>
                <a:gd name="T94" fmla="*/ 2147483646 w 363"/>
                <a:gd name="T95" fmla="*/ 2147483646 h 891"/>
                <a:gd name="T96" fmla="*/ 2147483646 w 363"/>
                <a:gd name="T97" fmla="*/ 2147483646 h 891"/>
                <a:gd name="T98" fmla="*/ 2147483646 w 363"/>
                <a:gd name="T99" fmla="*/ 2147483646 h 891"/>
                <a:gd name="T100" fmla="*/ 2147483646 w 363"/>
                <a:gd name="T101" fmla="*/ 2147483646 h 891"/>
                <a:gd name="T102" fmla="*/ 2147483646 w 363"/>
                <a:gd name="T103" fmla="*/ 2147483646 h 891"/>
                <a:gd name="T104" fmla="*/ 2147483646 w 363"/>
                <a:gd name="T105" fmla="*/ 2147483646 h 891"/>
                <a:gd name="T106" fmla="*/ 2147483646 w 363"/>
                <a:gd name="T107" fmla="*/ 2147483646 h 891"/>
                <a:gd name="T108" fmla="*/ 2147483646 w 363"/>
                <a:gd name="T109" fmla="*/ 2147483646 h 891"/>
                <a:gd name="T110" fmla="*/ 2147483646 w 363"/>
                <a:gd name="T111" fmla="*/ 2147483646 h 891"/>
                <a:gd name="T112" fmla="*/ 2147483646 w 363"/>
                <a:gd name="T113" fmla="*/ 2147483646 h 891"/>
                <a:gd name="T114" fmla="*/ 2147483646 w 363"/>
                <a:gd name="T115" fmla="*/ 2147483646 h 891"/>
                <a:gd name="T116" fmla="*/ 0 w 363"/>
                <a:gd name="T117" fmla="*/ 2147483646 h 89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63"/>
                <a:gd name="T178" fmla="*/ 0 h 891"/>
                <a:gd name="T179" fmla="*/ 363 w 363"/>
                <a:gd name="T180" fmla="*/ 891 h 89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63" h="891">
                  <a:moveTo>
                    <a:pt x="0" y="891"/>
                  </a:moveTo>
                  <a:lnTo>
                    <a:pt x="12" y="831"/>
                  </a:lnTo>
                  <a:lnTo>
                    <a:pt x="25" y="772"/>
                  </a:lnTo>
                  <a:lnTo>
                    <a:pt x="41" y="712"/>
                  </a:lnTo>
                  <a:lnTo>
                    <a:pt x="58" y="655"/>
                  </a:lnTo>
                  <a:lnTo>
                    <a:pt x="77" y="597"/>
                  </a:lnTo>
                  <a:lnTo>
                    <a:pt x="95" y="541"/>
                  </a:lnTo>
                  <a:lnTo>
                    <a:pt x="114" y="484"/>
                  </a:lnTo>
                  <a:lnTo>
                    <a:pt x="129" y="426"/>
                  </a:lnTo>
                  <a:lnTo>
                    <a:pt x="154" y="373"/>
                  </a:lnTo>
                  <a:lnTo>
                    <a:pt x="181" y="319"/>
                  </a:lnTo>
                  <a:lnTo>
                    <a:pt x="206" y="265"/>
                  </a:lnTo>
                  <a:lnTo>
                    <a:pt x="233" y="211"/>
                  </a:lnTo>
                  <a:lnTo>
                    <a:pt x="260" y="160"/>
                  </a:lnTo>
                  <a:lnTo>
                    <a:pt x="285" y="106"/>
                  </a:lnTo>
                  <a:lnTo>
                    <a:pt x="310" y="54"/>
                  </a:lnTo>
                  <a:lnTo>
                    <a:pt x="331" y="0"/>
                  </a:lnTo>
                  <a:lnTo>
                    <a:pt x="338" y="2"/>
                  </a:lnTo>
                  <a:lnTo>
                    <a:pt x="346" y="6"/>
                  </a:lnTo>
                  <a:lnTo>
                    <a:pt x="352" y="12"/>
                  </a:lnTo>
                  <a:lnTo>
                    <a:pt x="356" y="20"/>
                  </a:lnTo>
                  <a:lnTo>
                    <a:pt x="360" y="27"/>
                  </a:lnTo>
                  <a:lnTo>
                    <a:pt x="361" y="37"/>
                  </a:lnTo>
                  <a:lnTo>
                    <a:pt x="363" y="48"/>
                  </a:lnTo>
                  <a:lnTo>
                    <a:pt x="363" y="60"/>
                  </a:lnTo>
                  <a:lnTo>
                    <a:pt x="363" y="85"/>
                  </a:lnTo>
                  <a:lnTo>
                    <a:pt x="360" y="115"/>
                  </a:lnTo>
                  <a:lnTo>
                    <a:pt x="354" y="146"/>
                  </a:lnTo>
                  <a:lnTo>
                    <a:pt x="346" y="179"/>
                  </a:lnTo>
                  <a:lnTo>
                    <a:pt x="327" y="242"/>
                  </a:lnTo>
                  <a:lnTo>
                    <a:pt x="306" y="302"/>
                  </a:lnTo>
                  <a:lnTo>
                    <a:pt x="287" y="350"/>
                  </a:lnTo>
                  <a:lnTo>
                    <a:pt x="271" y="380"/>
                  </a:lnTo>
                  <a:lnTo>
                    <a:pt x="242" y="407"/>
                  </a:lnTo>
                  <a:lnTo>
                    <a:pt x="208" y="442"/>
                  </a:lnTo>
                  <a:lnTo>
                    <a:pt x="173" y="476"/>
                  </a:lnTo>
                  <a:lnTo>
                    <a:pt x="139" y="509"/>
                  </a:lnTo>
                  <a:lnTo>
                    <a:pt x="139" y="516"/>
                  </a:lnTo>
                  <a:lnTo>
                    <a:pt x="139" y="524"/>
                  </a:lnTo>
                  <a:lnTo>
                    <a:pt x="141" y="530"/>
                  </a:lnTo>
                  <a:lnTo>
                    <a:pt x="146" y="541"/>
                  </a:lnTo>
                  <a:lnTo>
                    <a:pt x="150" y="541"/>
                  </a:lnTo>
                  <a:lnTo>
                    <a:pt x="154" y="541"/>
                  </a:lnTo>
                  <a:lnTo>
                    <a:pt x="169" y="563"/>
                  </a:lnTo>
                  <a:lnTo>
                    <a:pt x="183" y="580"/>
                  </a:lnTo>
                  <a:lnTo>
                    <a:pt x="187" y="589"/>
                  </a:lnTo>
                  <a:lnTo>
                    <a:pt x="189" y="599"/>
                  </a:lnTo>
                  <a:lnTo>
                    <a:pt x="189" y="611"/>
                  </a:lnTo>
                  <a:lnTo>
                    <a:pt x="183" y="626"/>
                  </a:lnTo>
                  <a:lnTo>
                    <a:pt x="160" y="655"/>
                  </a:lnTo>
                  <a:lnTo>
                    <a:pt x="137" y="683"/>
                  </a:lnTo>
                  <a:lnTo>
                    <a:pt x="114" y="712"/>
                  </a:lnTo>
                  <a:lnTo>
                    <a:pt x="91" y="741"/>
                  </a:lnTo>
                  <a:lnTo>
                    <a:pt x="72" y="777"/>
                  </a:lnTo>
                  <a:lnTo>
                    <a:pt x="50" y="820"/>
                  </a:lnTo>
                  <a:lnTo>
                    <a:pt x="39" y="841"/>
                  </a:lnTo>
                  <a:lnTo>
                    <a:pt x="27" y="860"/>
                  </a:lnTo>
                  <a:lnTo>
                    <a:pt x="14" y="877"/>
                  </a:lnTo>
                  <a:lnTo>
                    <a:pt x="0" y="891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8" name="Freeform 24">
              <a:extLst>
                <a:ext uri="{FF2B5EF4-FFF2-40B4-BE49-F238E27FC236}">
                  <a16:creationId xmlns:a16="http://schemas.microsoft.com/office/drawing/2014/main" id="{E7B60118-EAFF-27FF-C4F8-6565F75BF6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2813" y="4497388"/>
              <a:ext cx="261937" cy="809625"/>
            </a:xfrm>
            <a:custGeom>
              <a:avLst/>
              <a:gdLst>
                <a:gd name="T0" fmla="*/ 2147483646 w 165"/>
                <a:gd name="T1" fmla="*/ 2147483646 h 510"/>
                <a:gd name="T2" fmla="*/ 2147483646 w 165"/>
                <a:gd name="T3" fmla="*/ 2147483646 h 510"/>
                <a:gd name="T4" fmla="*/ 2147483646 w 165"/>
                <a:gd name="T5" fmla="*/ 2147483646 h 510"/>
                <a:gd name="T6" fmla="*/ 2147483646 w 165"/>
                <a:gd name="T7" fmla="*/ 2147483646 h 510"/>
                <a:gd name="T8" fmla="*/ 0 w 165"/>
                <a:gd name="T9" fmla="*/ 2147483646 h 510"/>
                <a:gd name="T10" fmla="*/ 2147483646 w 165"/>
                <a:gd name="T11" fmla="*/ 2147483646 h 510"/>
                <a:gd name="T12" fmla="*/ 2147483646 w 165"/>
                <a:gd name="T13" fmla="*/ 2147483646 h 510"/>
                <a:gd name="T14" fmla="*/ 2147483646 w 165"/>
                <a:gd name="T15" fmla="*/ 2147483646 h 510"/>
                <a:gd name="T16" fmla="*/ 2147483646 w 165"/>
                <a:gd name="T17" fmla="*/ 2147483646 h 510"/>
                <a:gd name="T18" fmla="*/ 2147483646 w 165"/>
                <a:gd name="T19" fmla="*/ 2147483646 h 510"/>
                <a:gd name="T20" fmla="*/ 2147483646 w 165"/>
                <a:gd name="T21" fmla="*/ 2147483646 h 510"/>
                <a:gd name="T22" fmla="*/ 2147483646 w 165"/>
                <a:gd name="T23" fmla="*/ 2147483646 h 510"/>
                <a:gd name="T24" fmla="*/ 2147483646 w 165"/>
                <a:gd name="T25" fmla="*/ 2147483646 h 510"/>
                <a:gd name="T26" fmla="*/ 2147483646 w 165"/>
                <a:gd name="T27" fmla="*/ 2147483646 h 510"/>
                <a:gd name="T28" fmla="*/ 2147483646 w 165"/>
                <a:gd name="T29" fmla="*/ 2147483646 h 510"/>
                <a:gd name="T30" fmla="*/ 2147483646 w 165"/>
                <a:gd name="T31" fmla="*/ 2147483646 h 510"/>
                <a:gd name="T32" fmla="*/ 2147483646 w 165"/>
                <a:gd name="T33" fmla="*/ 2147483646 h 510"/>
                <a:gd name="T34" fmla="*/ 2147483646 w 165"/>
                <a:gd name="T35" fmla="*/ 2147483646 h 510"/>
                <a:gd name="T36" fmla="*/ 2147483646 w 165"/>
                <a:gd name="T37" fmla="*/ 0 h 510"/>
                <a:gd name="T38" fmla="*/ 2147483646 w 165"/>
                <a:gd name="T39" fmla="*/ 2147483646 h 510"/>
                <a:gd name="T40" fmla="*/ 2147483646 w 165"/>
                <a:gd name="T41" fmla="*/ 2147483646 h 510"/>
                <a:gd name="T42" fmla="*/ 2147483646 w 165"/>
                <a:gd name="T43" fmla="*/ 2147483646 h 510"/>
                <a:gd name="T44" fmla="*/ 2147483646 w 165"/>
                <a:gd name="T45" fmla="*/ 2147483646 h 510"/>
                <a:gd name="T46" fmla="*/ 2147483646 w 165"/>
                <a:gd name="T47" fmla="*/ 2147483646 h 510"/>
                <a:gd name="T48" fmla="*/ 2147483646 w 165"/>
                <a:gd name="T49" fmla="*/ 2147483646 h 510"/>
                <a:gd name="T50" fmla="*/ 2147483646 w 165"/>
                <a:gd name="T51" fmla="*/ 2147483646 h 510"/>
                <a:gd name="T52" fmla="*/ 2147483646 w 165"/>
                <a:gd name="T53" fmla="*/ 2147483646 h 510"/>
                <a:gd name="T54" fmla="*/ 2147483646 w 165"/>
                <a:gd name="T55" fmla="*/ 2147483646 h 510"/>
                <a:gd name="T56" fmla="*/ 2147483646 w 165"/>
                <a:gd name="T57" fmla="*/ 2147483646 h 510"/>
                <a:gd name="T58" fmla="*/ 2147483646 w 165"/>
                <a:gd name="T59" fmla="*/ 2147483646 h 510"/>
                <a:gd name="T60" fmla="*/ 2147483646 w 165"/>
                <a:gd name="T61" fmla="*/ 2147483646 h 510"/>
                <a:gd name="T62" fmla="*/ 2147483646 w 165"/>
                <a:gd name="T63" fmla="*/ 2147483646 h 510"/>
                <a:gd name="T64" fmla="*/ 2147483646 w 165"/>
                <a:gd name="T65" fmla="*/ 2147483646 h 510"/>
                <a:gd name="T66" fmla="*/ 2147483646 w 165"/>
                <a:gd name="T67" fmla="*/ 2147483646 h 510"/>
                <a:gd name="T68" fmla="*/ 2147483646 w 165"/>
                <a:gd name="T69" fmla="*/ 2147483646 h 510"/>
                <a:gd name="T70" fmla="*/ 2147483646 w 165"/>
                <a:gd name="T71" fmla="*/ 2147483646 h 510"/>
                <a:gd name="T72" fmla="*/ 2147483646 w 165"/>
                <a:gd name="T73" fmla="*/ 2147483646 h 510"/>
                <a:gd name="T74" fmla="*/ 2147483646 w 165"/>
                <a:gd name="T75" fmla="*/ 2147483646 h 510"/>
                <a:gd name="T76" fmla="*/ 2147483646 w 165"/>
                <a:gd name="T77" fmla="*/ 2147483646 h 510"/>
                <a:gd name="T78" fmla="*/ 2147483646 w 165"/>
                <a:gd name="T79" fmla="*/ 2147483646 h 510"/>
                <a:gd name="T80" fmla="*/ 2147483646 w 165"/>
                <a:gd name="T81" fmla="*/ 2147483646 h 510"/>
                <a:gd name="T82" fmla="*/ 2147483646 w 165"/>
                <a:gd name="T83" fmla="*/ 2147483646 h 510"/>
                <a:gd name="T84" fmla="*/ 2147483646 w 165"/>
                <a:gd name="T85" fmla="*/ 2147483646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65"/>
                <a:gd name="T130" fmla="*/ 0 h 510"/>
                <a:gd name="T131" fmla="*/ 165 w 165"/>
                <a:gd name="T132" fmla="*/ 510 h 51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65" h="510">
                  <a:moveTo>
                    <a:pt x="11" y="510"/>
                  </a:moveTo>
                  <a:lnTo>
                    <a:pt x="7" y="472"/>
                  </a:lnTo>
                  <a:lnTo>
                    <a:pt x="6" y="435"/>
                  </a:lnTo>
                  <a:lnTo>
                    <a:pt x="2" y="378"/>
                  </a:lnTo>
                  <a:lnTo>
                    <a:pt x="0" y="280"/>
                  </a:lnTo>
                  <a:lnTo>
                    <a:pt x="15" y="270"/>
                  </a:lnTo>
                  <a:lnTo>
                    <a:pt x="30" y="263"/>
                  </a:lnTo>
                  <a:lnTo>
                    <a:pt x="46" y="253"/>
                  </a:lnTo>
                  <a:lnTo>
                    <a:pt x="63" y="246"/>
                  </a:lnTo>
                  <a:lnTo>
                    <a:pt x="57" y="221"/>
                  </a:lnTo>
                  <a:lnTo>
                    <a:pt x="50" y="198"/>
                  </a:lnTo>
                  <a:lnTo>
                    <a:pt x="42" y="176"/>
                  </a:lnTo>
                  <a:lnTo>
                    <a:pt x="40" y="157"/>
                  </a:lnTo>
                  <a:lnTo>
                    <a:pt x="75" y="90"/>
                  </a:lnTo>
                  <a:lnTo>
                    <a:pt x="96" y="52"/>
                  </a:lnTo>
                  <a:lnTo>
                    <a:pt x="109" y="27"/>
                  </a:lnTo>
                  <a:lnTo>
                    <a:pt x="126" y="4"/>
                  </a:lnTo>
                  <a:lnTo>
                    <a:pt x="140" y="2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57" y="8"/>
                  </a:lnTo>
                  <a:lnTo>
                    <a:pt x="159" y="10"/>
                  </a:lnTo>
                  <a:lnTo>
                    <a:pt x="165" y="11"/>
                  </a:lnTo>
                  <a:lnTo>
                    <a:pt x="155" y="42"/>
                  </a:lnTo>
                  <a:lnTo>
                    <a:pt x="146" y="84"/>
                  </a:lnTo>
                  <a:lnTo>
                    <a:pt x="132" y="136"/>
                  </a:lnTo>
                  <a:lnTo>
                    <a:pt x="117" y="190"/>
                  </a:lnTo>
                  <a:lnTo>
                    <a:pt x="107" y="217"/>
                  </a:lnTo>
                  <a:lnTo>
                    <a:pt x="100" y="242"/>
                  </a:lnTo>
                  <a:lnTo>
                    <a:pt x="90" y="267"/>
                  </a:lnTo>
                  <a:lnTo>
                    <a:pt x="80" y="288"/>
                  </a:lnTo>
                  <a:lnTo>
                    <a:pt x="69" y="307"/>
                  </a:lnTo>
                  <a:lnTo>
                    <a:pt x="59" y="320"/>
                  </a:lnTo>
                  <a:lnTo>
                    <a:pt x="54" y="326"/>
                  </a:lnTo>
                  <a:lnTo>
                    <a:pt x="48" y="332"/>
                  </a:lnTo>
                  <a:lnTo>
                    <a:pt x="44" y="336"/>
                  </a:lnTo>
                  <a:lnTo>
                    <a:pt x="38" y="338"/>
                  </a:lnTo>
                  <a:lnTo>
                    <a:pt x="42" y="363"/>
                  </a:lnTo>
                  <a:lnTo>
                    <a:pt x="46" y="391"/>
                  </a:lnTo>
                  <a:lnTo>
                    <a:pt x="29" y="458"/>
                  </a:lnTo>
                  <a:lnTo>
                    <a:pt x="19" y="493"/>
                  </a:lnTo>
                  <a:lnTo>
                    <a:pt x="15" y="506"/>
                  </a:lnTo>
                  <a:lnTo>
                    <a:pt x="11" y="510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09" name="Freeform 25">
              <a:extLst>
                <a:ext uri="{FF2B5EF4-FFF2-40B4-BE49-F238E27FC236}">
                  <a16:creationId xmlns:a16="http://schemas.microsoft.com/office/drawing/2014/main" id="{BE362846-D332-CD41-BF3B-F62D2AEF7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6375" y="5167313"/>
              <a:ext cx="30163" cy="109537"/>
            </a:xfrm>
            <a:custGeom>
              <a:avLst/>
              <a:gdLst>
                <a:gd name="T0" fmla="*/ 0 w 19"/>
                <a:gd name="T1" fmla="*/ 2147483646 h 69"/>
                <a:gd name="T2" fmla="*/ 2147483646 w 19"/>
                <a:gd name="T3" fmla="*/ 2147483646 h 69"/>
                <a:gd name="T4" fmla="*/ 2147483646 w 19"/>
                <a:gd name="T5" fmla="*/ 2147483646 h 69"/>
                <a:gd name="T6" fmla="*/ 2147483646 w 19"/>
                <a:gd name="T7" fmla="*/ 2147483646 h 69"/>
                <a:gd name="T8" fmla="*/ 2147483646 w 19"/>
                <a:gd name="T9" fmla="*/ 0 h 69"/>
                <a:gd name="T10" fmla="*/ 2147483646 w 19"/>
                <a:gd name="T11" fmla="*/ 0 h 69"/>
                <a:gd name="T12" fmla="*/ 2147483646 w 19"/>
                <a:gd name="T13" fmla="*/ 0 h 69"/>
                <a:gd name="T14" fmla="*/ 2147483646 w 19"/>
                <a:gd name="T15" fmla="*/ 2147483646 h 69"/>
                <a:gd name="T16" fmla="*/ 2147483646 w 19"/>
                <a:gd name="T17" fmla="*/ 2147483646 h 69"/>
                <a:gd name="T18" fmla="*/ 2147483646 w 19"/>
                <a:gd name="T19" fmla="*/ 2147483646 h 69"/>
                <a:gd name="T20" fmla="*/ 2147483646 w 19"/>
                <a:gd name="T21" fmla="*/ 2147483646 h 69"/>
                <a:gd name="T22" fmla="*/ 2147483646 w 19"/>
                <a:gd name="T23" fmla="*/ 2147483646 h 69"/>
                <a:gd name="T24" fmla="*/ 0 w 19"/>
                <a:gd name="T25" fmla="*/ 2147483646 h 6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9"/>
                <a:gd name="T40" fmla="*/ 0 h 69"/>
                <a:gd name="T41" fmla="*/ 19 w 19"/>
                <a:gd name="T42" fmla="*/ 69 h 6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9" h="69">
                  <a:moveTo>
                    <a:pt x="0" y="69"/>
                  </a:moveTo>
                  <a:lnTo>
                    <a:pt x="2" y="52"/>
                  </a:lnTo>
                  <a:lnTo>
                    <a:pt x="2" y="35"/>
                  </a:lnTo>
                  <a:lnTo>
                    <a:pt x="4" y="17"/>
                  </a:lnTo>
                  <a:lnTo>
                    <a:pt x="4" y="0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17" y="17"/>
                  </a:lnTo>
                  <a:lnTo>
                    <a:pt x="13" y="35"/>
                  </a:lnTo>
                  <a:lnTo>
                    <a:pt x="11" y="52"/>
                  </a:lnTo>
                  <a:lnTo>
                    <a:pt x="8" y="69"/>
                  </a:lnTo>
                  <a:lnTo>
                    <a:pt x="4" y="69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7062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0" name="Freeform 26">
              <a:extLst>
                <a:ext uri="{FF2B5EF4-FFF2-40B4-BE49-F238E27FC236}">
                  <a16:creationId xmlns:a16="http://schemas.microsoft.com/office/drawing/2014/main" id="{3D2BBFE5-6DA5-9793-C525-DB94BE7A0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0475" y="5157788"/>
              <a:ext cx="152400" cy="95250"/>
            </a:xfrm>
            <a:custGeom>
              <a:avLst/>
              <a:gdLst>
                <a:gd name="T0" fmla="*/ 2147483646 w 96"/>
                <a:gd name="T1" fmla="*/ 2147483646 h 60"/>
                <a:gd name="T2" fmla="*/ 2147483646 w 96"/>
                <a:gd name="T3" fmla="*/ 2147483646 h 60"/>
                <a:gd name="T4" fmla="*/ 2147483646 w 96"/>
                <a:gd name="T5" fmla="*/ 2147483646 h 60"/>
                <a:gd name="T6" fmla="*/ 2147483646 w 96"/>
                <a:gd name="T7" fmla="*/ 2147483646 h 60"/>
                <a:gd name="T8" fmla="*/ 0 w 96"/>
                <a:gd name="T9" fmla="*/ 2147483646 h 60"/>
                <a:gd name="T10" fmla="*/ 2147483646 w 96"/>
                <a:gd name="T11" fmla="*/ 2147483646 h 60"/>
                <a:gd name="T12" fmla="*/ 2147483646 w 96"/>
                <a:gd name="T13" fmla="*/ 2147483646 h 60"/>
                <a:gd name="T14" fmla="*/ 2147483646 w 96"/>
                <a:gd name="T15" fmla="*/ 2147483646 h 60"/>
                <a:gd name="T16" fmla="*/ 2147483646 w 96"/>
                <a:gd name="T17" fmla="*/ 2147483646 h 60"/>
                <a:gd name="T18" fmla="*/ 2147483646 w 96"/>
                <a:gd name="T19" fmla="*/ 0 h 60"/>
                <a:gd name="T20" fmla="*/ 2147483646 w 96"/>
                <a:gd name="T21" fmla="*/ 2147483646 h 60"/>
                <a:gd name="T22" fmla="*/ 2147483646 w 96"/>
                <a:gd name="T23" fmla="*/ 2147483646 h 60"/>
                <a:gd name="T24" fmla="*/ 2147483646 w 96"/>
                <a:gd name="T25" fmla="*/ 2147483646 h 60"/>
                <a:gd name="T26" fmla="*/ 2147483646 w 96"/>
                <a:gd name="T27" fmla="*/ 2147483646 h 60"/>
                <a:gd name="T28" fmla="*/ 2147483646 w 96"/>
                <a:gd name="T29" fmla="*/ 2147483646 h 60"/>
                <a:gd name="T30" fmla="*/ 2147483646 w 96"/>
                <a:gd name="T31" fmla="*/ 2147483646 h 60"/>
                <a:gd name="T32" fmla="*/ 2147483646 w 96"/>
                <a:gd name="T33" fmla="*/ 2147483646 h 60"/>
                <a:gd name="T34" fmla="*/ 2147483646 w 96"/>
                <a:gd name="T35" fmla="*/ 2147483646 h 60"/>
                <a:gd name="T36" fmla="*/ 2147483646 w 96"/>
                <a:gd name="T37" fmla="*/ 2147483646 h 6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6"/>
                <a:gd name="T58" fmla="*/ 0 h 60"/>
                <a:gd name="T59" fmla="*/ 96 w 96"/>
                <a:gd name="T60" fmla="*/ 60 h 6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6" h="60">
                  <a:moveTo>
                    <a:pt x="11" y="60"/>
                  </a:moveTo>
                  <a:lnTo>
                    <a:pt x="5" y="48"/>
                  </a:lnTo>
                  <a:lnTo>
                    <a:pt x="2" y="42"/>
                  </a:lnTo>
                  <a:lnTo>
                    <a:pt x="2" y="37"/>
                  </a:lnTo>
                  <a:lnTo>
                    <a:pt x="0" y="29"/>
                  </a:lnTo>
                  <a:lnTo>
                    <a:pt x="13" y="19"/>
                  </a:lnTo>
                  <a:lnTo>
                    <a:pt x="25" y="10"/>
                  </a:lnTo>
                  <a:lnTo>
                    <a:pt x="34" y="6"/>
                  </a:lnTo>
                  <a:lnTo>
                    <a:pt x="42" y="2"/>
                  </a:lnTo>
                  <a:lnTo>
                    <a:pt x="63" y="0"/>
                  </a:lnTo>
                  <a:lnTo>
                    <a:pt x="96" y="2"/>
                  </a:lnTo>
                  <a:lnTo>
                    <a:pt x="94" y="19"/>
                  </a:lnTo>
                  <a:lnTo>
                    <a:pt x="92" y="33"/>
                  </a:lnTo>
                  <a:lnTo>
                    <a:pt x="88" y="42"/>
                  </a:lnTo>
                  <a:lnTo>
                    <a:pt x="84" y="58"/>
                  </a:lnTo>
                  <a:lnTo>
                    <a:pt x="65" y="58"/>
                  </a:lnTo>
                  <a:lnTo>
                    <a:pt x="48" y="58"/>
                  </a:lnTo>
                  <a:lnTo>
                    <a:pt x="28" y="60"/>
                  </a:lnTo>
                  <a:lnTo>
                    <a:pt x="11" y="60"/>
                  </a:lnTo>
                  <a:close/>
                </a:path>
              </a:pathLst>
            </a:custGeom>
            <a:solidFill>
              <a:srgbClr val="7062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1" name="Freeform 27">
              <a:extLst>
                <a:ext uri="{FF2B5EF4-FFF2-40B4-BE49-F238E27FC236}">
                  <a16:creationId xmlns:a16="http://schemas.microsoft.com/office/drawing/2014/main" id="{D6356A95-6F77-7863-19D2-CCC9597D997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388" y="5054600"/>
              <a:ext cx="209550" cy="169863"/>
            </a:xfrm>
            <a:custGeom>
              <a:avLst/>
              <a:gdLst>
                <a:gd name="T0" fmla="*/ 0 w 132"/>
                <a:gd name="T1" fmla="*/ 2147483646 h 107"/>
                <a:gd name="T2" fmla="*/ 0 w 132"/>
                <a:gd name="T3" fmla="*/ 2147483646 h 107"/>
                <a:gd name="T4" fmla="*/ 0 w 132"/>
                <a:gd name="T5" fmla="*/ 2147483646 h 107"/>
                <a:gd name="T6" fmla="*/ 2147483646 w 132"/>
                <a:gd name="T7" fmla="*/ 2147483646 h 107"/>
                <a:gd name="T8" fmla="*/ 2147483646 w 132"/>
                <a:gd name="T9" fmla="*/ 2147483646 h 107"/>
                <a:gd name="T10" fmla="*/ 2147483646 w 132"/>
                <a:gd name="T11" fmla="*/ 2147483646 h 107"/>
                <a:gd name="T12" fmla="*/ 2147483646 w 132"/>
                <a:gd name="T13" fmla="*/ 2147483646 h 107"/>
                <a:gd name="T14" fmla="*/ 2147483646 w 132"/>
                <a:gd name="T15" fmla="*/ 2147483646 h 107"/>
                <a:gd name="T16" fmla="*/ 2147483646 w 132"/>
                <a:gd name="T17" fmla="*/ 0 h 107"/>
                <a:gd name="T18" fmla="*/ 2147483646 w 132"/>
                <a:gd name="T19" fmla="*/ 2147483646 h 107"/>
                <a:gd name="T20" fmla="*/ 2147483646 w 132"/>
                <a:gd name="T21" fmla="*/ 2147483646 h 107"/>
                <a:gd name="T22" fmla="*/ 2147483646 w 132"/>
                <a:gd name="T23" fmla="*/ 2147483646 h 107"/>
                <a:gd name="T24" fmla="*/ 2147483646 w 132"/>
                <a:gd name="T25" fmla="*/ 2147483646 h 107"/>
                <a:gd name="T26" fmla="*/ 2147483646 w 132"/>
                <a:gd name="T27" fmla="*/ 2147483646 h 107"/>
                <a:gd name="T28" fmla="*/ 0 w 132"/>
                <a:gd name="T29" fmla="*/ 2147483646 h 10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32"/>
                <a:gd name="T46" fmla="*/ 0 h 107"/>
                <a:gd name="T47" fmla="*/ 132 w 132"/>
                <a:gd name="T48" fmla="*/ 107 h 10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32" h="107">
                  <a:moveTo>
                    <a:pt x="0" y="107"/>
                  </a:moveTo>
                  <a:lnTo>
                    <a:pt x="0" y="100"/>
                  </a:lnTo>
                  <a:lnTo>
                    <a:pt x="0" y="90"/>
                  </a:lnTo>
                  <a:lnTo>
                    <a:pt x="27" y="63"/>
                  </a:lnTo>
                  <a:lnTo>
                    <a:pt x="61" y="35"/>
                  </a:lnTo>
                  <a:lnTo>
                    <a:pt x="80" y="21"/>
                  </a:lnTo>
                  <a:lnTo>
                    <a:pt x="98" y="10"/>
                  </a:lnTo>
                  <a:lnTo>
                    <a:pt x="113" y="2"/>
                  </a:lnTo>
                  <a:lnTo>
                    <a:pt x="126" y="0"/>
                  </a:lnTo>
                  <a:lnTo>
                    <a:pt x="130" y="2"/>
                  </a:lnTo>
                  <a:lnTo>
                    <a:pt x="132" y="6"/>
                  </a:lnTo>
                  <a:lnTo>
                    <a:pt x="84" y="40"/>
                  </a:lnTo>
                  <a:lnTo>
                    <a:pt x="55" y="63"/>
                  </a:lnTo>
                  <a:lnTo>
                    <a:pt x="30" y="83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6270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2" name="Freeform 28">
              <a:extLst>
                <a:ext uri="{FF2B5EF4-FFF2-40B4-BE49-F238E27FC236}">
                  <a16:creationId xmlns:a16="http://schemas.microsoft.com/office/drawing/2014/main" id="{38A6327B-1719-A971-4DCE-70FD4B115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02350" y="4941888"/>
              <a:ext cx="311150" cy="241300"/>
            </a:xfrm>
            <a:custGeom>
              <a:avLst/>
              <a:gdLst>
                <a:gd name="T0" fmla="*/ 2147483646 w 196"/>
                <a:gd name="T1" fmla="*/ 2147483646 h 152"/>
                <a:gd name="T2" fmla="*/ 2147483646 w 196"/>
                <a:gd name="T3" fmla="*/ 2147483646 h 152"/>
                <a:gd name="T4" fmla="*/ 2147483646 w 196"/>
                <a:gd name="T5" fmla="*/ 2147483646 h 152"/>
                <a:gd name="T6" fmla="*/ 2147483646 w 196"/>
                <a:gd name="T7" fmla="*/ 2147483646 h 152"/>
                <a:gd name="T8" fmla="*/ 2147483646 w 196"/>
                <a:gd name="T9" fmla="*/ 2147483646 h 152"/>
                <a:gd name="T10" fmla="*/ 2147483646 w 196"/>
                <a:gd name="T11" fmla="*/ 2147483646 h 152"/>
                <a:gd name="T12" fmla="*/ 2147483646 w 196"/>
                <a:gd name="T13" fmla="*/ 2147483646 h 152"/>
                <a:gd name="T14" fmla="*/ 2147483646 w 196"/>
                <a:gd name="T15" fmla="*/ 2147483646 h 152"/>
                <a:gd name="T16" fmla="*/ 0 w 196"/>
                <a:gd name="T17" fmla="*/ 2147483646 h 152"/>
                <a:gd name="T18" fmla="*/ 2147483646 w 196"/>
                <a:gd name="T19" fmla="*/ 2147483646 h 152"/>
                <a:gd name="T20" fmla="*/ 2147483646 w 196"/>
                <a:gd name="T21" fmla="*/ 2147483646 h 152"/>
                <a:gd name="T22" fmla="*/ 2147483646 w 196"/>
                <a:gd name="T23" fmla="*/ 2147483646 h 152"/>
                <a:gd name="T24" fmla="*/ 2147483646 w 196"/>
                <a:gd name="T25" fmla="*/ 2147483646 h 152"/>
                <a:gd name="T26" fmla="*/ 2147483646 w 196"/>
                <a:gd name="T27" fmla="*/ 2147483646 h 152"/>
                <a:gd name="T28" fmla="*/ 2147483646 w 196"/>
                <a:gd name="T29" fmla="*/ 2147483646 h 152"/>
                <a:gd name="T30" fmla="*/ 2147483646 w 196"/>
                <a:gd name="T31" fmla="*/ 2147483646 h 152"/>
                <a:gd name="T32" fmla="*/ 2147483646 w 196"/>
                <a:gd name="T33" fmla="*/ 0 h 152"/>
                <a:gd name="T34" fmla="*/ 2147483646 w 196"/>
                <a:gd name="T35" fmla="*/ 2147483646 h 152"/>
                <a:gd name="T36" fmla="*/ 2147483646 w 196"/>
                <a:gd name="T37" fmla="*/ 2147483646 h 152"/>
                <a:gd name="T38" fmla="*/ 2147483646 w 196"/>
                <a:gd name="T39" fmla="*/ 2147483646 h 152"/>
                <a:gd name="T40" fmla="*/ 2147483646 w 196"/>
                <a:gd name="T41" fmla="*/ 2147483646 h 152"/>
                <a:gd name="T42" fmla="*/ 2147483646 w 196"/>
                <a:gd name="T43" fmla="*/ 2147483646 h 152"/>
                <a:gd name="T44" fmla="*/ 2147483646 w 196"/>
                <a:gd name="T45" fmla="*/ 2147483646 h 15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96"/>
                <a:gd name="T70" fmla="*/ 0 h 152"/>
                <a:gd name="T71" fmla="*/ 196 w 196"/>
                <a:gd name="T72" fmla="*/ 152 h 15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96" h="152">
                  <a:moveTo>
                    <a:pt x="17" y="152"/>
                  </a:moveTo>
                  <a:lnTo>
                    <a:pt x="15" y="148"/>
                  </a:lnTo>
                  <a:lnTo>
                    <a:pt x="13" y="144"/>
                  </a:lnTo>
                  <a:lnTo>
                    <a:pt x="11" y="140"/>
                  </a:lnTo>
                  <a:lnTo>
                    <a:pt x="11" y="131"/>
                  </a:lnTo>
                  <a:lnTo>
                    <a:pt x="6" y="131"/>
                  </a:lnTo>
                  <a:lnTo>
                    <a:pt x="4" y="131"/>
                  </a:lnTo>
                  <a:lnTo>
                    <a:pt x="2" y="121"/>
                  </a:lnTo>
                  <a:lnTo>
                    <a:pt x="0" y="111"/>
                  </a:lnTo>
                  <a:lnTo>
                    <a:pt x="21" y="94"/>
                  </a:lnTo>
                  <a:lnTo>
                    <a:pt x="44" y="77"/>
                  </a:lnTo>
                  <a:lnTo>
                    <a:pt x="67" y="61"/>
                  </a:lnTo>
                  <a:lnTo>
                    <a:pt x="92" y="46"/>
                  </a:lnTo>
                  <a:lnTo>
                    <a:pt x="117" y="31"/>
                  </a:lnTo>
                  <a:lnTo>
                    <a:pt x="142" y="19"/>
                  </a:lnTo>
                  <a:lnTo>
                    <a:pt x="169" y="8"/>
                  </a:lnTo>
                  <a:lnTo>
                    <a:pt x="196" y="0"/>
                  </a:lnTo>
                  <a:lnTo>
                    <a:pt x="196" y="15"/>
                  </a:lnTo>
                  <a:lnTo>
                    <a:pt x="196" y="31"/>
                  </a:lnTo>
                  <a:lnTo>
                    <a:pt x="142" y="65"/>
                  </a:lnTo>
                  <a:lnTo>
                    <a:pt x="104" y="90"/>
                  </a:lnTo>
                  <a:lnTo>
                    <a:pt x="69" y="115"/>
                  </a:lnTo>
                  <a:lnTo>
                    <a:pt x="17" y="152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3" name="Freeform 29">
              <a:extLst>
                <a:ext uri="{FF2B5EF4-FFF2-40B4-BE49-F238E27FC236}">
                  <a16:creationId xmlns:a16="http://schemas.microsoft.com/office/drawing/2014/main" id="{E6E6B14F-48D2-7504-0C37-2AFB302BB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5188" y="5081588"/>
              <a:ext cx="352425" cy="76200"/>
            </a:xfrm>
            <a:custGeom>
              <a:avLst/>
              <a:gdLst>
                <a:gd name="T0" fmla="*/ 2147483646 w 222"/>
                <a:gd name="T1" fmla="*/ 2147483646 h 48"/>
                <a:gd name="T2" fmla="*/ 2147483646 w 222"/>
                <a:gd name="T3" fmla="*/ 2147483646 h 48"/>
                <a:gd name="T4" fmla="*/ 0 w 222"/>
                <a:gd name="T5" fmla="*/ 2147483646 h 48"/>
                <a:gd name="T6" fmla="*/ 0 w 222"/>
                <a:gd name="T7" fmla="*/ 2147483646 h 48"/>
                <a:gd name="T8" fmla="*/ 0 w 222"/>
                <a:gd name="T9" fmla="*/ 2147483646 h 48"/>
                <a:gd name="T10" fmla="*/ 2147483646 w 222"/>
                <a:gd name="T11" fmla="*/ 2147483646 h 48"/>
                <a:gd name="T12" fmla="*/ 2147483646 w 222"/>
                <a:gd name="T13" fmla="*/ 2147483646 h 48"/>
                <a:gd name="T14" fmla="*/ 2147483646 w 222"/>
                <a:gd name="T15" fmla="*/ 2147483646 h 48"/>
                <a:gd name="T16" fmla="*/ 2147483646 w 222"/>
                <a:gd name="T17" fmla="*/ 0 h 48"/>
                <a:gd name="T18" fmla="*/ 2147483646 w 222"/>
                <a:gd name="T19" fmla="*/ 2147483646 h 48"/>
                <a:gd name="T20" fmla="*/ 2147483646 w 222"/>
                <a:gd name="T21" fmla="*/ 2147483646 h 48"/>
                <a:gd name="T22" fmla="*/ 2147483646 w 222"/>
                <a:gd name="T23" fmla="*/ 2147483646 h 48"/>
                <a:gd name="T24" fmla="*/ 2147483646 w 222"/>
                <a:gd name="T25" fmla="*/ 2147483646 h 48"/>
                <a:gd name="T26" fmla="*/ 2147483646 w 222"/>
                <a:gd name="T27" fmla="*/ 2147483646 h 48"/>
                <a:gd name="T28" fmla="*/ 2147483646 w 222"/>
                <a:gd name="T29" fmla="*/ 2147483646 h 48"/>
                <a:gd name="T30" fmla="*/ 2147483646 w 222"/>
                <a:gd name="T31" fmla="*/ 2147483646 h 48"/>
                <a:gd name="T32" fmla="*/ 2147483646 w 222"/>
                <a:gd name="T33" fmla="*/ 2147483646 h 48"/>
                <a:gd name="T34" fmla="*/ 2147483646 w 222"/>
                <a:gd name="T35" fmla="*/ 2147483646 h 48"/>
                <a:gd name="T36" fmla="*/ 2147483646 w 222"/>
                <a:gd name="T37" fmla="*/ 2147483646 h 48"/>
                <a:gd name="T38" fmla="*/ 2147483646 w 222"/>
                <a:gd name="T39" fmla="*/ 2147483646 h 48"/>
                <a:gd name="T40" fmla="*/ 2147483646 w 222"/>
                <a:gd name="T41" fmla="*/ 2147483646 h 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22"/>
                <a:gd name="T64" fmla="*/ 0 h 48"/>
                <a:gd name="T65" fmla="*/ 222 w 222"/>
                <a:gd name="T66" fmla="*/ 48 h 4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22" h="48">
                  <a:moveTo>
                    <a:pt x="23" y="48"/>
                  </a:moveTo>
                  <a:lnTo>
                    <a:pt x="11" y="46"/>
                  </a:lnTo>
                  <a:lnTo>
                    <a:pt x="0" y="46"/>
                  </a:lnTo>
                  <a:lnTo>
                    <a:pt x="0" y="33"/>
                  </a:lnTo>
                  <a:lnTo>
                    <a:pt x="0" y="19"/>
                  </a:lnTo>
                  <a:lnTo>
                    <a:pt x="53" y="18"/>
                  </a:lnTo>
                  <a:lnTo>
                    <a:pt x="105" y="16"/>
                  </a:lnTo>
                  <a:lnTo>
                    <a:pt x="157" y="8"/>
                  </a:lnTo>
                  <a:lnTo>
                    <a:pt x="211" y="0"/>
                  </a:lnTo>
                  <a:lnTo>
                    <a:pt x="211" y="4"/>
                  </a:lnTo>
                  <a:lnTo>
                    <a:pt x="211" y="8"/>
                  </a:lnTo>
                  <a:lnTo>
                    <a:pt x="217" y="8"/>
                  </a:lnTo>
                  <a:lnTo>
                    <a:pt x="222" y="8"/>
                  </a:lnTo>
                  <a:lnTo>
                    <a:pt x="219" y="16"/>
                  </a:lnTo>
                  <a:lnTo>
                    <a:pt x="211" y="21"/>
                  </a:lnTo>
                  <a:lnTo>
                    <a:pt x="201" y="25"/>
                  </a:lnTo>
                  <a:lnTo>
                    <a:pt x="190" y="31"/>
                  </a:lnTo>
                  <a:lnTo>
                    <a:pt x="161" y="37"/>
                  </a:lnTo>
                  <a:lnTo>
                    <a:pt x="130" y="43"/>
                  </a:lnTo>
                  <a:lnTo>
                    <a:pt x="67" y="46"/>
                  </a:lnTo>
                  <a:lnTo>
                    <a:pt x="23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4" name="Freeform 30">
              <a:extLst>
                <a:ext uri="{FF2B5EF4-FFF2-40B4-BE49-F238E27FC236}">
                  <a16:creationId xmlns:a16="http://schemas.microsoft.com/office/drawing/2014/main" id="{088ED0CE-D572-2458-5201-D681E73D7B19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9850" y="4192588"/>
              <a:ext cx="523875" cy="954087"/>
            </a:xfrm>
            <a:custGeom>
              <a:avLst/>
              <a:gdLst>
                <a:gd name="T0" fmla="*/ 2147483646 w 330"/>
                <a:gd name="T1" fmla="*/ 2147483646 h 601"/>
                <a:gd name="T2" fmla="*/ 2147483646 w 330"/>
                <a:gd name="T3" fmla="*/ 2147483646 h 601"/>
                <a:gd name="T4" fmla="*/ 2147483646 w 330"/>
                <a:gd name="T5" fmla="*/ 2147483646 h 601"/>
                <a:gd name="T6" fmla="*/ 2147483646 w 330"/>
                <a:gd name="T7" fmla="*/ 2147483646 h 601"/>
                <a:gd name="T8" fmla="*/ 2147483646 w 330"/>
                <a:gd name="T9" fmla="*/ 2147483646 h 601"/>
                <a:gd name="T10" fmla="*/ 2147483646 w 330"/>
                <a:gd name="T11" fmla="*/ 2147483646 h 601"/>
                <a:gd name="T12" fmla="*/ 2147483646 w 330"/>
                <a:gd name="T13" fmla="*/ 2147483646 h 601"/>
                <a:gd name="T14" fmla="*/ 2147483646 w 330"/>
                <a:gd name="T15" fmla="*/ 2147483646 h 601"/>
                <a:gd name="T16" fmla="*/ 2147483646 w 330"/>
                <a:gd name="T17" fmla="*/ 2147483646 h 601"/>
                <a:gd name="T18" fmla="*/ 2147483646 w 330"/>
                <a:gd name="T19" fmla="*/ 2147483646 h 601"/>
                <a:gd name="T20" fmla="*/ 2147483646 w 330"/>
                <a:gd name="T21" fmla="*/ 2147483646 h 601"/>
                <a:gd name="T22" fmla="*/ 0 w 330"/>
                <a:gd name="T23" fmla="*/ 2147483646 h 601"/>
                <a:gd name="T24" fmla="*/ 0 w 330"/>
                <a:gd name="T25" fmla="*/ 2147483646 h 601"/>
                <a:gd name="T26" fmla="*/ 2147483646 w 330"/>
                <a:gd name="T27" fmla="*/ 2147483646 h 601"/>
                <a:gd name="T28" fmla="*/ 2147483646 w 330"/>
                <a:gd name="T29" fmla="*/ 2147483646 h 601"/>
                <a:gd name="T30" fmla="*/ 2147483646 w 330"/>
                <a:gd name="T31" fmla="*/ 2147483646 h 601"/>
                <a:gd name="T32" fmla="*/ 2147483646 w 330"/>
                <a:gd name="T33" fmla="*/ 2147483646 h 601"/>
                <a:gd name="T34" fmla="*/ 2147483646 w 330"/>
                <a:gd name="T35" fmla="*/ 2147483646 h 601"/>
                <a:gd name="T36" fmla="*/ 2147483646 w 330"/>
                <a:gd name="T37" fmla="*/ 2147483646 h 601"/>
                <a:gd name="T38" fmla="*/ 2147483646 w 330"/>
                <a:gd name="T39" fmla="*/ 2147483646 h 601"/>
                <a:gd name="T40" fmla="*/ 2147483646 w 330"/>
                <a:gd name="T41" fmla="*/ 2147483646 h 601"/>
                <a:gd name="T42" fmla="*/ 2147483646 w 330"/>
                <a:gd name="T43" fmla="*/ 2147483646 h 601"/>
                <a:gd name="T44" fmla="*/ 2147483646 w 330"/>
                <a:gd name="T45" fmla="*/ 2147483646 h 601"/>
                <a:gd name="T46" fmla="*/ 2147483646 w 330"/>
                <a:gd name="T47" fmla="*/ 2147483646 h 601"/>
                <a:gd name="T48" fmla="*/ 2147483646 w 330"/>
                <a:gd name="T49" fmla="*/ 2147483646 h 601"/>
                <a:gd name="T50" fmla="*/ 2147483646 w 330"/>
                <a:gd name="T51" fmla="*/ 2147483646 h 601"/>
                <a:gd name="T52" fmla="*/ 2147483646 w 330"/>
                <a:gd name="T53" fmla="*/ 2147483646 h 601"/>
                <a:gd name="T54" fmla="*/ 2147483646 w 330"/>
                <a:gd name="T55" fmla="*/ 2147483646 h 601"/>
                <a:gd name="T56" fmla="*/ 2147483646 w 330"/>
                <a:gd name="T57" fmla="*/ 0 h 601"/>
                <a:gd name="T58" fmla="*/ 2147483646 w 330"/>
                <a:gd name="T59" fmla="*/ 2147483646 h 601"/>
                <a:gd name="T60" fmla="*/ 2147483646 w 330"/>
                <a:gd name="T61" fmla="*/ 2147483646 h 601"/>
                <a:gd name="T62" fmla="*/ 2147483646 w 330"/>
                <a:gd name="T63" fmla="*/ 2147483646 h 601"/>
                <a:gd name="T64" fmla="*/ 2147483646 w 330"/>
                <a:gd name="T65" fmla="*/ 2147483646 h 601"/>
                <a:gd name="T66" fmla="*/ 2147483646 w 330"/>
                <a:gd name="T67" fmla="*/ 2147483646 h 601"/>
                <a:gd name="T68" fmla="*/ 2147483646 w 330"/>
                <a:gd name="T69" fmla="*/ 2147483646 h 601"/>
                <a:gd name="T70" fmla="*/ 2147483646 w 330"/>
                <a:gd name="T71" fmla="*/ 2147483646 h 601"/>
                <a:gd name="T72" fmla="*/ 2147483646 w 330"/>
                <a:gd name="T73" fmla="*/ 2147483646 h 601"/>
                <a:gd name="T74" fmla="*/ 2147483646 w 330"/>
                <a:gd name="T75" fmla="*/ 2147483646 h 601"/>
                <a:gd name="T76" fmla="*/ 2147483646 w 330"/>
                <a:gd name="T77" fmla="*/ 2147483646 h 601"/>
                <a:gd name="T78" fmla="*/ 2147483646 w 330"/>
                <a:gd name="T79" fmla="*/ 2147483646 h 601"/>
                <a:gd name="T80" fmla="*/ 2147483646 w 330"/>
                <a:gd name="T81" fmla="*/ 2147483646 h 601"/>
                <a:gd name="T82" fmla="*/ 2147483646 w 330"/>
                <a:gd name="T83" fmla="*/ 2147483646 h 601"/>
                <a:gd name="T84" fmla="*/ 2147483646 w 330"/>
                <a:gd name="T85" fmla="*/ 2147483646 h 60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0"/>
                <a:gd name="T130" fmla="*/ 0 h 601"/>
                <a:gd name="T131" fmla="*/ 330 w 330"/>
                <a:gd name="T132" fmla="*/ 601 h 6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0" h="601">
                  <a:moveTo>
                    <a:pt x="105" y="601"/>
                  </a:moveTo>
                  <a:lnTo>
                    <a:pt x="82" y="595"/>
                  </a:lnTo>
                  <a:lnTo>
                    <a:pt x="61" y="591"/>
                  </a:lnTo>
                  <a:lnTo>
                    <a:pt x="40" y="591"/>
                  </a:lnTo>
                  <a:lnTo>
                    <a:pt x="19" y="591"/>
                  </a:lnTo>
                  <a:lnTo>
                    <a:pt x="17" y="562"/>
                  </a:lnTo>
                  <a:lnTo>
                    <a:pt x="15" y="533"/>
                  </a:lnTo>
                  <a:lnTo>
                    <a:pt x="13" y="505"/>
                  </a:lnTo>
                  <a:lnTo>
                    <a:pt x="9" y="478"/>
                  </a:lnTo>
                  <a:lnTo>
                    <a:pt x="3" y="449"/>
                  </a:lnTo>
                  <a:lnTo>
                    <a:pt x="1" y="422"/>
                  </a:lnTo>
                  <a:lnTo>
                    <a:pt x="0" y="393"/>
                  </a:lnTo>
                  <a:lnTo>
                    <a:pt x="0" y="365"/>
                  </a:lnTo>
                  <a:lnTo>
                    <a:pt x="11" y="361"/>
                  </a:lnTo>
                  <a:lnTo>
                    <a:pt x="23" y="357"/>
                  </a:lnTo>
                  <a:lnTo>
                    <a:pt x="30" y="384"/>
                  </a:lnTo>
                  <a:lnTo>
                    <a:pt x="34" y="399"/>
                  </a:lnTo>
                  <a:lnTo>
                    <a:pt x="40" y="411"/>
                  </a:lnTo>
                  <a:lnTo>
                    <a:pt x="46" y="422"/>
                  </a:lnTo>
                  <a:lnTo>
                    <a:pt x="55" y="413"/>
                  </a:lnTo>
                  <a:lnTo>
                    <a:pt x="69" y="393"/>
                  </a:lnTo>
                  <a:lnTo>
                    <a:pt x="82" y="368"/>
                  </a:lnTo>
                  <a:lnTo>
                    <a:pt x="97" y="340"/>
                  </a:lnTo>
                  <a:lnTo>
                    <a:pt x="126" y="280"/>
                  </a:lnTo>
                  <a:lnTo>
                    <a:pt x="145" y="242"/>
                  </a:lnTo>
                  <a:lnTo>
                    <a:pt x="190" y="180"/>
                  </a:lnTo>
                  <a:lnTo>
                    <a:pt x="234" y="121"/>
                  </a:lnTo>
                  <a:lnTo>
                    <a:pt x="278" y="60"/>
                  </a:lnTo>
                  <a:lnTo>
                    <a:pt x="322" y="0"/>
                  </a:lnTo>
                  <a:lnTo>
                    <a:pt x="326" y="4"/>
                  </a:lnTo>
                  <a:lnTo>
                    <a:pt x="330" y="8"/>
                  </a:lnTo>
                  <a:lnTo>
                    <a:pt x="311" y="42"/>
                  </a:lnTo>
                  <a:lnTo>
                    <a:pt x="293" y="77"/>
                  </a:lnTo>
                  <a:lnTo>
                    <a:pt x="276" y="111"/>
                  </a:lnTo>
                  <a:lnTo>
                    <a:pt x="261" y="148"/>
                  </a:lnTo>
                  <a:lnTo>
                    <a:pt x="230" y="221"/>
                  </a:lnTo>
                  <a:lnTo>
                    <a:pt x="203" y="296"/>
                  </a:lnTo>
                  <a:lnTo>
                    <a:pt x="178" y="372"/>
                  </a:lnTo>
                  <a:lnTo>
                    <a:pt x="155" y="447"/>
                  </a:lnTo>
                  <a:lnTo>
                    <a:pt x="134" y="524"/>
                  </a:lnTo>
                  <a:lnTo>
                    <a:pt x="111" y="599"/>
                  </a:lnTo>
                  <a:lnTo>
                    <a:pt x="109" y="599"/>
                  </a:lnTo>
                  <a:lnTo>
                    <a:pt x="105" y="6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5" name="Freeform 31">
              <a:extLst>
                <a:ext uri="{FF2B5EF4-FFF2-40B4-BE49-F238E27FC236}">
                  <a16:creationId xmlns:a16="http://schemas.microsoft.com/office/drawing/2014/main" id="{65EBA64E-7B27-2CB1-444A-A2B1A7F886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9650" y="4914900"/>
              <a:ext cx="293688" cy="185738"/>
            </a:xfrm>
            <a:custGeom>
              <a:avLst/>
              <a:gdLst>
                <a:gd name="T0" fmla="*/ 0 w 185"/>
                <a:gd name="T1" fmla="*/ 2147483646 h 117"/>
                <a:gd name="T2" fmla="*/ 2147483646 w 185"/>
                <a:gd name="T3" fmla="*/ 2147483646 h 117"/>
                <a:gd name="T4" fmla="*/ 2147483646 w 185"/>
                <a:gd name="T5" fmla="*/ 2147483646 h 117"/>
                <a:gd name="T6" fmla="*/ 2147483646 w 185"/>
                <a:gd name="T7" fmla="*/ 2147483646 h 117"/>
                <a:gd name="T8" fmla="*/ 2147483646 w 185"/>
                <a:gd name="T9" fmla="*/ 2147483646 h 117"/>
                <a:gd name="T10" fmla="*/ 2147483646 w 185"/>
                <a:gd name="T11" fmla="*/ 2147483646 h 117"/>
                <a:gd name="T12" fmla="*/ 2147483646 w 185"/>
                <a:gd name="T13" fmla="*/ 2147483646 h 117"/>
                <a:gd name="T14" fmla="*/ 2147483646 w 185"/>
                <a:gd name="T15" fmla="*/ 2147483646 h 117"/>
                <a:gd name="T16" fmla="*/ 2147483646 w 185"/>
                <a:gd name="T17" fmla="*/ 0 h 117"/>
                <a:gd name="T18" fmla="*/ 2147483646 w 185"/>
                <a:gd name="T19" fmla="*/ 2147483646 h 117"/>
                <a:gd name="T20" fmla="*/ 2147483646 w 185"/>
                <a:gd name="T21" fmla="*/ 2147483646 h 117"/>
                <a:gd name="T22" fmla="*/ 2147483646 w 185"/>
                <a:gd name="T23" fmla="*/ 2147483646 h 117"/>
                <a:gd name="T24" fmla="*/ 2147483646 w 185"/>
                <a:gd name="T25" fmla="*/ 2147483646 h 117"/>
                <a:gd name="T26" fmla="*/ 2147483646 w 185"/>
                <a:gd name="T27" fmla="*/ 2147483646 h 117"/>
                <a:gd name="T28" fmla="*/ 2147483646 w 185"/>
                <a:gd name="T29" fmla="*/ 2147483646 h 117"/>
                <a:gd name="T30" fmla="*/ 2147483646 w 185"/>
                <a:gd name="T31" fmla="*/ 2147483646 h 117"/>
                <a:gd name="T32" fmla="*/ 2147483646 w 185"/>
                <a:gd name="T33" fmla="*/ 2147483646 h 117"/>
                <a:gd name="T34" fmla="*/ 2147483646 w 185"/>
                <a:gd name="T35" fmla="*/ 2147483646 h 117"/>
                <a:gd name="T36" fmla="*/ 2147483646 w 185"/>
                <a:gd name="T37" fmla="*/ 2147483646 h 117"/>
                <a:gd name="T38" fmla="*/ 2147483646 w 185"/>
                <a:gd name="T39" fmla="*/ 2147483646 h 117"/>
                <a:gd name="T40" fmla="*/ 0 w 185"/>
                <a:gd name="T41" fmla="*/ 2147483646 h 11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85"/>
                <a:gd name="T64" fmla="*/ 0 h 117"/>
                <a:gd name="T65" fmla="*/ 185 w 185"/>
                <a:gd name="T66" fmla="*/ 117 h 11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85" h="117">
                  <a:moveTo>
                    <a:pt x="0" y="117"/>
                  </a:moveTo>
                  <a:lnTo>
                    <a:pt x="4" y="107"/>
                  </a:lnTo>
                  <a:lnTo>
                    <a:pt x="10" y="98"/>
                  </a:lnTo>
                  <a:lnTo>
                    <a:pt x="17" y="88"/>
                  </a:lnTo>
                  <a:lnTo>
                    <a:pt x="25" y="80"/>
                  </a:lnTo>
                  <a:lnTo>
                    <a:pt x="48" y="63"/>
                  </a:lnTo>
                  <a:lnTo>
                    <a:pt x="73" y="48"/>
                  </a:lnTo>
                  <a:lnTo>
                    <a:pt x="129" y="21"/>
                  </a:lnTo>
                  <a:lnTo>
                    <a:pt x="175" y="0"/>
                  </a:lnTo>
                  <a:lnTo>
                    <a:pt x="181" y="2"/>
                  </a:lnTo>
                  <a:lnTo>
                    <a:pt x="183" y="4"/>
                  </a:lnTo>
                  <a:lnTo>
                    <a:pt x="185" y="6"/>
                  </a:lnTo>
                  <a:lnTo>
                    <a:pt x="185" y="7"/>
                  </a:lnTo>
                  <a:lnTo>
                    <a:pt x="161" y="19"/>
                  </a:lnTo>
                  <a:lnTo>
                    <a:pt x="137" y="34"/>
                  </a:lnTo>
                  <a:lnTo>
                    <a:pt x="112" y="52"/>
                  </a:lnTo>
                  <a:lnTo>
                    <a:pt x="87" y="69"/>
                  </a:lnTo>
                  <a:lnTo>
                    <a:pt x="64" y="84"/>
                  </a:lnTo>
                  <a:lnTo>
                    <a:pt x="41" y="100"/>
                  </a:lnTo>
                  <a:lnTo>
                    <a:pt x="19" y="109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6270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6" name="Freeform 32">
              <a:extLst>
                <a:ext uri="{FF2B5EF4-FFF2-40B4-BE49-F238E27FC236}">
                  <a16:creationId xmlns:a16="http://schemas.microsoft.com/office/drawing/2014/main" id="{172C5654-8571-416B-0B2C-B1EAF400D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4288" y="5027613"/>
              <a:ext cx="36512" cy="26987"/>
            </a:xfrm>
            <a:custGeom>
              <a:avLst/>
              <a:gdLst>
                <a:gd name="T0" fmla="*/ 2147483646 w 23"/>
                <a:gd name="T1" fmla="*/ 2147483646 h 17"/>
                <a:gd name="T2" fmla="*/ 2147483646 w 23"/>
                <a:gd name="T3" fmla="*/ 2147483646 h 17"/>
                <a:gd name="T4" fmla="*/ 0 w 23"/>
                <a:gd name="T5" fmla="*/ 2147483646 h 17"/>
                <a:gd name="T6" fmla="*/ 2147483646 w 23"/>
                <a:gd name="T7" fmla="*/ 2147483646 h 17"/>
                <a:gd name="T8" fmla="*/ 2147483646 w 23"/>
                <a:gd name="T9" fmla="*/ 0 h 17"/>
                <a:gd name="T10" fmla="*/ 2147483646 w 23"/>
                <a:gd name="T11" fmla="*/ 2147483646 h 17"/>
                <a:gd name="T12" fmla="*/ 2147483646 w 23"/>
                <a:gd name="T13" fmla="*/ 2147483646 h 17"/>
                <a:gd name="T14" fmla="*/ 2147483646 w 23"/>
                <a:gd name="T15" fmla="*/ 2147483646 h 17"/>
                <a:gd name="T16" fmla="*/ 2147483646 w 23"/>
                <a:gd name="T17" fmla="*/ 2147483646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3"/>
                <a:gd name="T28" fmla="*/ 0 h 17"/>
                <a:gd name="T29" fmla="*/ 23 w 23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3" h="17">
                  <a:moveTo>
                    <a:pt x="2" y="17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12" y="4"/>
                  </a:lnTo>
                  <a:lnTo>
                    <a:pt x="23" y="0"/>
                  </a:lnTo>
                  <a:lnTo>
                    <a:pt x="17" y="7"/>
                  </a:lnTo>
                  <a:lnTo>
                    <a:pt x="12" y="17"/>
                  </a:lnTo>
                  <a:lnTo>
                    <a:pt x="6" y="17"/>
                  </a:lnTo>
                  <a:lnTo>
                    <a:pt x="2" y="17"/>
                  </a:lnTo>
                  <a:close/>
                </a:path>
              </a:pathLst>
            </a:custGeom>
            <a:solidFill>
              <a:srgbClr val="6270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7" name="Freeform 33">
              <a:extLst>
                <a:ext uri="{FF2B5EF4-FFF2-40B4-BE49-F238E27FC236}">
                  <a16:creationId xmlns:a16="http://schemas.microsoft.com/office/drawing/2014/main" id="{816F5D7A-3B28-0F7B-6278-D7AEFD124B3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1875" y="4805363"/>
              <a:ext cx="282575" cy="225425"/>
            </a:xfrm>
            <a:custGeom>
              <a:avLst/>
              <a:gdLst>
                <a:gd name="T0" fmla="*/ 0 w 178"/>
                <a:gd name="T1" fmla="*/ 2147483646 h 142"/>
                <a:gd name="T2" fmla="*/ 0 w 178"/>
                <a:gd name="T3" fmla="*/ 2147483646 h 142"/>
                <a:gd name="T4" fmla="*/ 0 w 178"/>
                <a:gd name="T5" fmla="*/ 2147483646 h 142"/>
                <a:gd name="T6" fmla="*/ 2147483646 w 178"/>
                <a:gd name="T7" fmla="*/ 2147483646 h 142"/>
                <a:gd name="T8" fmla="*/ 2147483646 w 178"/>
                <a:gd name="T9" fmla="*/ 2147483646 h 142"/>
                <a:gd name="T10" fmla="*/ 2147483646 w 178"/>
                <a:gd name="T11" fmla="*/ 2147483646 h 142"/>
                <a:gd name="T12" fmla="*/ 2147483646 w 178"/>
                <a:gd name="T13" fmla="*/ 2147483646 h 142"/>
                <a:gd name="T14" fmla="*/ 2147483646 w 178"/>
                <a:gd name="T15" fmla="*/ 2147483646 h 142"/>
                <a:gd name="T16" fmla="*/ 2147483646 w 178"/>
                <a:gd name="T17" fmla="*/ 2147483646 h 142"/>
                <a:gd name="T18" fmla="*/ 2147483646 w 178"/>
                <a:gd name="T19" fmla="*/ 2147483646 h 142"/>
                <a:gd name="T20" fmla="*/ 2147483646 w 178"/>
                <a:gd name="T21" fmla="*/ 2147483646 h 142"/>
                <a:gd name="T22" fmla="*/ 2147483646 w 178"/>
                <a:gd name="T23" fmla="*/ 2147483646 h 142"/>
                <a:gd name="T24" fmla="*/ 2147483646 w 178"/>
                <a:gd name="T25" fmla="*/ 2147483646 h 142"/>
                <a:gd name="T26" fmla="*/ 2147483646 w 178"/>
                <a:gd name="T27" fmla="*/ 2147483646 h 142"/>
                <a:gd name="T28" fmla="*/ 2147483646 w 178"/>
                <a:gd name="T29" fmla="*/ 2147483646 h 142"/>
                <a:gd name="T30" fmla="*/ 2147483646 w 178"/>
                <a:gd name="T31" fmla="*/ 2147483646 h 142"/>
                <a:gd name="T32" fmla="*/ 2147483646 w 178"/>
                <a:gd name="T33" fmla="*/ 2147483646 h 142"/>
                <a:gd name="T34" fmla="*/ 2147483646 w 178"/>
                <a:gd name="T35" fmla="*/ 2147483646 h 142"/>
                <a:gd name="T36" fmla="*/ 2147483646 w 178"/>
                <a:gd name="T37" fmla="*/ 2147483646 h 142"/>
                <a:gd name="T38" fmla="*/ 2147483646 w 178"/>
                <a:gd name="T39" fmla="*/ 2147483646 h 142"/>
                <a:gd name="T40" fmla="*/ 2147483646 w 178"/>
                <a:gd name="T41" fmla="*/ 2147483646 h 142"/>
                <a:gd name="T42" fmla="*/ 2147483646 w 178"/>
                <a:gd name="T43" fmla="*/ 2147483646 h 142"/>
                <a:gd name="T44" fmla="*/ 2147483646 w 178"/>
                <a:gd name="T45" fmla="*/ 0 h 142"/>
                <a:gd name="T46" fmla="*/ 2147483646 w 178"/>
                <a:gd name="T47" fmla="*/ 0 h 142"/>
                <a:gd name="T48" fmla="*/ 2147483646 w 178"/>
                <a:gd name="T49" fmla="*/ 2147483646 h 142"/>
                <a:gd name="T50" fmla="*/ 2147483646 w 178"/>
                <a:gd name="T51" fmla="*/ 2147483646 h 142"/>
                <a:gd name="T52" fmla="*/ 2147483646 w 178"/>
                <a:gd name="T53" fmla="*/ 2147483646 h 142"/>
                <a:gd name="T54" fmla="*/ 2147483646 w 178"/>
                <a:gd name="T55" fmla="*/ 2147483646 h 142"/>
                <a:gd name="T56" fmla="*/ 2147483646 w 178"/>
                <a:gd name="T57" fmla="*/ 2147483646 h 142"/>
                <a:gd name="T58" fmla="*/ 2147483646 w 178"/>
                <a:gd name="T59" fmla="*/ 2147483646 h 142"/>
                <a:gd name="T60" fmla="*/ 2147483646 w 178"/>
                <a:gd name="T61" fmla="*/ 2147483646 h 142"/>
                <a:gd name="T62" fmla="*/ 2147483646 w 178"/>
                <a:gd name="T63" fmla="*/ 2147483646 h 142"/>
                <a:gd name="T64" fmla="*/ 2147483646 w 178"/>
                <a:gd name="T65" fmla="*/ 2147483646 h 142"/>
                <a:gd name="T66" fmla="*/ 2147483646 w 178"/>
                <a:gd name="T67" fmla="*/ 2147483646 h 142"/>
                <a:gd name="T68" fmla="*/ 2147483646 w 178"/>
                <a:gd name="T69" fmla="*/ 2147483646 h 142"/>
                <a:gd name="T70" fmla="*/ 2147483646 w 178"/>
                <a:gd name="T71" fmla="*/ 2147483646 h 142"/>
                <a:gd name="T72" fmla="*/ 0 w 178"/>
                <a:gd name="T73" fmla="*/ 2147483646 h 1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78"/>
                <a:gd name="T112" fmla="*/ 0 h 142"/>
                <a:gd name="T113" fmla="*/ 178 w 178"/>
                <a:gd name="T114" fmla="*/ 142 h 1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78" h="142">
                  <a:moveTo>
                    <a:pt x="0" y="142"/>
                  </a:moveTo>
                  <a:lnTo>
                    <a:pt x="0" y="136"/>
                  </a:lnTo>
                  <a:lnTo>
                    <a:pt x="0" y="132"/>
                  </a:lnTo>
                  <a:lnTo>
                    <a:pt x="42" y="90"/>
                  </a:lnTo>
                  <a:lnTo>
                    <a:pt x="76" y="53"/>
                  </a:lnTo>
                  <a:lnTo>
                    <a:pt x="101" y="28"/>
                  </a:lnTo>
                  <a:lnTo>
                    <a:pt x="115" y="17"/>
                  </a:lnTo>
                  <a:lnTo>
                    <a:pt x="115" y="28"/>
                  </a:lnTo>
                  <a:lnTo>
                    <a:pt x="115" y="40"/>
                  </a:lnTo>
                  <a:lnTo>
                    <a:pt x="119" y="40"/>
                  </a:lnTo>
                  <a:lnTo>
                    <a:pt x="124" y="40"/>
                  </a:lnTo>
                  <a:lnTo>
                    <a:pt x="124" y="44"/>
                  </a:lnTo>
                  <a:lnTo>
                    <a:pt x="124" y="48"/>
                  </a:lnTo>
                  <a:lnTo>
                    <a:pt x="130" y="46"/>
                  </a:lnTo>
                  <a:lnTo>
                    <a:pt x="138" y="46"/>
                  </a:lnTo>
                  <a:lnTo>
                    <a:pt x="142" y="38"/>
                  </a:lnTo>
                  <a:lnTo>
                    <a:pt x="147" y="32"/>
                  </a:lnTo>
                  <a:lnTo>
                    <a:pt x="140" y="32"/>
                  </a:lnTo>
                  <a:lnTo>
                    <a:pt x="132" y="32"/>
                  </a:lnTo>
                  <a:lnTo>
                    <a:pt x="132" y="19"/>
                  </a:lnTo>
                  <a:lnTo>
                    <a:pt x="134" y="11"/>
                  </a:lnTo>
                  <a:lnTo>
                    <a:pt x="136" y="5"/>
                  </a:lnTo>
                  <a:lnTo>
                    <a:pt x="138" y="0"/>
                  </a:lnTo>
                  <a:lnTo>
                    <a:pt x="155" y="0"/>
                  </a:lnTo>
                  <a:lnTo>
                    <a:pt x="172" y="2"/>
                  </a:lnTo>
                  <a:lnTo>
                    <a:pt x="176" y="15"/>
                  </a:lnTo>
                  <a:lnTo>
                    <a:pt x="178" y="25"/>
                  </a:lnTo>
                  <a:lnTo>
                    <a:pt x="178" y="32"/>
                  </a:lnTo>
                  <a:lnTo>
                    <a:pt x="178" y="44"/>
                  </a:lnTo>
                  <a:lnTo>
                    <a:pt x="167" y="53"/>
                  </a:lnTo>
                  <a:lnTo>
                    <a:pt x="146" y="67"/>
                  </a:lnTo>
                  <a:lnTo>
                    <a:pt x="119" y="84"/>
                  </a:lnTo>
                  <a:lnTo>
                    <a:pt x="90" y="99"/>
                  </a:lnTo>
                  <a:lnTo>
                    <a:pt x="61" y="115"/>
                  </a:lnTo>
                  <a:lnTo>
                    <a:pt x="34" y="128"/>
                  </a:lnTo>
                  <a:lnTo>
                    <a:pt x="13" y="138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8" name="Freeform 34">
              <a:extLst>
                <a:ext uri="{FF2B5EF4-FFF2-40B4-BE49-F238E27FC236}">
                  <a16:creationId xmlns:a16="http://schemas.microsoft.com/office/drawing/2014/main" id="{72123CC0-4DE5-6C53-8B5B-5A0C24480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863" y="4594225"/>
              <a:ext cx="169862" cy="360363"/>
            </a:xfrm>
            <a:custGeom>
              <a:avLst/>
              <a:gdLst>
                <a:gd name="T0" fmla="*/ 0 w 107"/>
                <a:gd name="T1" fmla="*/ 2147483646 h 227"/>
                <a:gd name="T2" fmla="*/ 2147483646 w 107"/>
                <a:gd name="T3" fmla="*/ 2147483646 h 227"/>
                <a:gd name="T4" fmla="*/ 2147483646 w 107"/>
                <a:gd name="T5" fmla="*/ 2147483646 h 227"/>
                <a:gd name="T6" fmla="*/ 2147483646 w 107"/>
                <a:gd name="T7" fmla="*/ 2147483646 h 227"/>
                <a:gd name="T8" fmla="*/ 2147483646 w 107"/>
                <a:gd name="T9" fmla="*/ 0 h 227"/>
                <a:gd name="T10" fmla="*/ 2147483646 w 107"/>
                <a:gd name="T11" fmla="*/ 0 h 227"/>
                <a:gd name="T12" fmla="*/ 2147483646 w 107"/>
                <a:gd name="T13" fmla="*/ 0 h 227"/>
                <a:gd name="T14" fmla="*/ 2147483646 w 107"/>
                <a:gd name="T15" fmla="*/ 2147483646 h 227"/>
                <a:gd name="T16" fmla="*/ 2147483646 w 107"/>
                <a:gd name="T17" fmla="*/ 2147483646 h 227"/>
                <a:gd name="T18" fmla="*/ 2147483646 w 107"/>
                <a:gd name="T19" fmla="*/ 2147483646 h 227"/>
                <a:gd name="T20" fmla="*/ 2147483646 w 107"/>
                <a:gd name="T21" fmla="*/ 2147483646 h 227"/>
                <a:gd name="T22" fmla="*/ 2147483646 w 107"/>
                <a:gd name="T23" fmla="*/ 2147483646 h 227"/>
                <a:gd name="T24" fmla="*/ 2147483646 w 107"/>
                <a:gd name="T25" fmla="*/ 2147483646 h 227"/>
                <a:gd name="T26" fmla="*/ 2147483646 w 107"/>
                <a:gd name="T27" fmla="*/ 2147483646 h 227"/>
                <a:gd name="T28" fmla="*/ 2147483646 w 107"/>
                <a:gd name="T29" fmla="*/ 2147483646 h 227"/>
                <a:gd name="T30" fmla="*/ 2147483646 w 107"/>
                <a:gd name="T31" fmla="*/ 2147483646 h 227"/>
                <a:gd name="T32" fmla="*/ 2147483646 w 107"/>
                <a:gd name="T33" fmla="*/ 2147483646 h 227"/>
                <a:gd name="T34" fmla="*/ 2147483646 w 107"/>
                <a:gd name="T35" fmla="*/ 2147483646 h 227"/>
                <a:gd name="T36" fmla="*/ 2147483646 w 107"/>
                <a:gd name="T37" fmla="*/ 2147483646 h 227"/>
                <a:gd name="T38" fmla="*/ 2147483646 w 107"/>
                <a:gd name="T39" fmla="*/ 2147483646 h 227"/>
                <a:gd name="T40" fmla="*/ 2147483646 w 107"/>
                <a:gd name="T41" fmla="*/ 2147483646 h 227"/>
                <a:gd name="T42" fmla="*/ 2147483646 w 107"/>
                <a:gd name="T43" fmla="*/ 2147483646 h 227"/>
                <a:gd name="T44" fmla="*/ 2147483646 w 107"/>
                <a:gd name="T45" fmla="*/ 2147483646 h 227"/>
                <a:gd name="T46" fmla="*/ 2147483646 w 107"/>
                <a:gd name="T47" fmla="*/ 2147483646 h 227"/>
                <a:gd name="T48" fmla="*/ 0 w 107"/>
                <a:gd name="T49" fmla="*/ 2147483646 h 22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227"/>
                <a:gd name="T77" fmla="*/ 107 w 107"/>
                <a:gd name="T78" fmla="*/ 227 h 22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227">
                  <a:moveTo>
                    <a:pt x="0" y="227"/>
                  </a:moveTo>
                  <a:lnTo>
                    <a:pt x="13" y="169"/>
                  </a:lnTo>
                  <a:lnTo>
                    <a:pt x="31" y="114"/>
                  </a:lnTo>
                  <a:lnTo>
                    <a:pt x="46" y="56"/>
                  </a:lnTo>
                  <a:lnTo>
                    <a:pt x="61" y="0"/>
                  </a:lnTo>
                  <a:lnTo>
                    <a:pt x="67" y="0"/>
                  </a:lnTo>
                  <a:lnTo>
                    <a:pt x="73" y="0"/>
                  </a:lnTo>
                  <a:lnTo>
                    <a:pt x="71" y="23"/>
                  </a:lnTo>
                  <a:lnTo>
                    <a:pt x="71" y="48"/>
                  </a:lnTo>
                  <a:lnTo>
                    <a:pt x="69" y="71"/>
                  </a:lnTo>
                  <a:lnTo>
                    <a:pt x="69" y="96"/>
                  </a:lnTo>
                  <a:lnTo>
                    <a:pt x="77" y="90"/>
                  </a:lnTo>
                  <a:lnTo>
                    <a:pt x="82" y="83"/>
                  </a:lnTo>
                  <a:lnTo>
                    <a:pt x="88" y="75"/>
                  </a:lnTo>
                  <a:lnTo>
                    <a:pt x="92" y="66"/>
                  </a:lnTo>
                  <a:lnTo>
                    <a:pt x="100" y="64"/>
                  </a:lnTo>
                  <a:lnTo>
                    <a:pt x="107" y="62"/>
                  </a:lnTo>
                  <a:lnTo>
                    <a:pt x="104" y="87"/>
                  </a:lnTo>
                  <a:lnTo>
                    <a:pt x="98" y="110"/>
                  </a:lnTo>
                  <a:lnTo>
                    <a:pt x="88" y="135"/>
                  </a:lnTo>
                  <a:lnTo>
                    <a:pt x="75" y="156"/>
                  </a:lnTo>
                  <a:lnTo>
                    <a:pt x="59" y="179"/>
                  </a:lnTo>
                  <a:lnTo>
                    <a:pt x="40" y="196"/>
                  </a:lnTo>
                  <a:lnTo>
                    <a:pt x="21" y="213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19" name="Freeform 35">
              <a:extLst>
                <a:ext uri="{FF2B5EF4-FFF2-40B4-BE49-F238E27FC236}">
                  <a16:creationId xmlns:a16="http://schemas.microsoft.com/office/drawing/2014/main" id="{28F6C9D0-48C3-A1E0-7669-D4B92F9FA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3500" y="3863975"/>
              <a:ext cx="663575" cy="962025"/>
            </a:xfrm>
            <a:custGeom>
              <a:avLst/>
              <a:gdLst>
                <a:gd name="T0" fmla="*/ 2147483646 w 418"/>
                <a:gd name="T1" fmla="*/ 2147483646 h 606"/>
                <a:gd name="T2" fmla="*/ 2147483646 w 418"/>
                <a:gd name="T3" fmla="*/ 2147483646 h 606"/>
                <a:gd name="T4" fmla="*/ 2147483646 w 418"/>
                <a:gd name="T5" fmla="*/ 2147483646 h 606"/>
                <a:gd name="T6" fmla="*/ 2147483646 w 418"/>
                <a:gd name="T7" fmla="*/ 2147483646 h 606"/>
                <a:gd name="T8" fmla="*/ 2147483646 w 418"/>
                <a:gd name="T9" fmla="*/ 2147483646 h 606"/>
                <a:gd name="T10" fmla="*/ 2147483646 w 418"/>
                <a:gd name="T11" fmla="*/ 2147483646 h 606"/>
                <a:gd name="T12" fmla="*/ 2147483646 w 418"/>
                <a:gd name="T13" fmla="*/ 2147483646 h 606"/>
                <a:gd name="T14" fmla="*/ 2147483646 w 418"/>
                <a:gd name="T15" fmla="*/ 2147483646 h 606"/>
                <a:gd name="T16" fmla="*/ 0 w 418"/>
                <a:gd name="T17" fmla="*/ 2147483646 h 606"/>
                <a:gd name="T18" fmla="*/ 2147483646 w 418"/>
                <a:gd name="T19" fmla="*/ 2147483646 h 606"/>
                <a:gd name="T20" fmla="*/ 2147483646 w 418"/>
                <a:gd name="T21" fmla="*/ 2147483646 h 606"/>
                <a:gd name="T22" fmla="*/ 2147483646 w 418"/>
                <a:gd name="T23" fmla="*/ 2147483646 h 606"/>
                <a:gd name="T24" fmla="*/ 2147483646 w 418"/>
                <a:gd name="T25" fmla="*/ 2147483646 h 606"/>
                <a:gd name="T26" fmla="*/ 2147483646 w 418"/>
                <a:gd name="T27" fmla="*/ 2147483646 h 606"/>
                <a:gd name="T28" fmla="*/ 2147483646 w 418"/>
                <a:gd name="T29" fmla="*/ 2147483646 h 606"/>
                <a:gd name="T30" fmla="*/ 2147483646 w 418"/>
                <a:gd name="T31" fmla="*/ 2147483646 h 606"/>
                <a:gd name="T32" fmla="*/ 2147483646 w 418"/>
                <a:gd name="T33" fmla="*/ 2147483646 h 606"/>
                <a:gd name="T34" fmla="*/ 2147483646 w 418"/>
                <a:gd name="T35" fmla="*/ 2147483646 h 606"/>
                <a:gd name="T36" fmla="*/ 2147483646 w 418"/>
                <a:gd name="T37" fmla="*/ 2147483646 h 606"/>
                <a:gd name="T38" fmla="*/ 2147483646 w 418"/>
                <a:gd name="T39" fmla="*/ 2147483646 h 606"/>
                <a:gd name="T40" fmla="*/ 2147483646 w 418"/>
                <a:gd name="T41" fmla="*/ 2147483646 h 606"/>
                <a:gd name="T42" fmla="*/ 2147483646 w 418"/>
                <a:gd name="T43" fmla="*/ 2147483646 h 606"/>
                <a:gd name="T44" fmla="*/ 2147483646 w 418"/>
                <a:gd name="T45" fmla="*/ 2147483646 h 606"/>
                <a:gd name="T46" fmla="*/ 2147483646 w 418"/>
                <a:gd name="T47" fmla="*/ 2147483646 h 606"/>
                <a:gd name="T48" fmla="*/ 2147483646 w 418"/>
                <a:gd name="T49" fmla="*/ 0 h 606"/>
                <a:gd name="T50" fmla="*/ 2147483646 w 418"/>
                <a:gd name="T51" fmla="*/ 0 h 606"/>
                <a:gd name="T52" fmla="*/ 2147483646 w 418"/>
                <a:gd name="T53" fmla="*/ 2147483646 h 606"/>
                <a:gd name="T54" fmla="*/ 2147483646 w 418"/>
                <a:gd name="T55" fmla="*/ 2147483646 h 606"/>
                <a:gd name="T56" fmla="*/ 2147483646 w 418"/>
                <a:gd name="T57" fmla="*/ 2147483646 h 606"/>
                <a:gd name="T58" fmla="*/ 2147483646 w 418"/>
                <a:gd name="T59" fmla="*/ 2147483646 h 606"/>
                <a:gd name="T60" fmla="*/ 2147483646 w 418"/>
                <a:gd name="T61" fmla="*/ 2147483646 h 606"/>
                <a:gd name="T62" fmla="*/ 2147483646 w 418"/>
                <a:gd name="T63" fmla="*/ 2147483646 h 606"/>
                <a:gd name="T64" fmla="*/ 2147483646 w 418"/>
                <a:gd name="T65" fmla="*/ 2147483646 h 606"/>
                <a:gd name="T66" fmla="*/ 2147483646 w 418"/>
                <a:gd name="T67" fmla="*/ 2147483646 h 606"/>
                <a:gd name="T68" fmla="*/ 2147483646 w 418"/>
                <a:gd name="T69" fmla="*/ 2147483646 h 606"/>
                <a:gd name="T70" fmla="*/ 2147483646 w 418"/>
                <a:gd name="T71" fmla="*/ 2147483646 h 606"/>
                <a:gd name="T72" fmla="*/ 2147483646 w 418"/>
                <a:gd name="T73" fmla="*/ 2147483646 h 606"/>
                <a:gd name="T74" fmla="*/ 2147483646 w 418"/>
                <a:gd name="T75" fmla="*/ 2147483646 h 606"/>
                <a:gd name="T76" fmla="*/ 2147483646 w 418"/>
                <a:gd name="T77" fmla="*/ 2147483646 h 606"/>
                <a:gd name="T78" fmla="*/ 2147483646 w 418"/>
                <a:gd name="T79" fmla="*/ 2147483646 h 606"/>
                <a:gd name="T80" fmla="*/ 2147483646 w 418"/>
                <a:gd name="T81" fmla="*/ 2147483646 h 606"/>
                <a:gd name="T82" fmla="*/ 2147483646 w 418"/>
                <a:gd name="T83" fmla="*/ 2147483646 h 606"/>
                <a:gd name="T84" fmla="*/ 2147483646 w 418"/>
                <a:gd name="T85" fmla="*/ 2147483646 h 606"/>
                <a:gd name="T86" fmla="*/ 2147483646 w 418"/>
                <a:gd name="T87" fmla="*/ 2147483646 h 606"/>
                <a:gd name="T88" fmla="*/ 2147483646 w 418"/>
                <a:gd name="T89" fmla="*/ 2147483646 h 606"/>
                <a:gd name="T90" fmla="*/ 2147483646 w 418"/>
                <a:gd name="T91" fmla="*/ 2147483646 h 606"/>
                <a:gd name="T92" fmla="*/ 2147483646 w 418"/>
                <a:gd name="T93" fmla="*/ 2147483646 h 606"/>
                <a:gd name="T94" fmla="*/ 2147483646 w 418"/>
                <a:gd name="T95" fmla="*/ 2147483646 h 606"/>
                <a:gd name="T96" fmla="*/ 2147483646 w 418"/>
                <a:gd name="T97" fmla="*/ 2147483646 h 60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18"/>
                <a:gd name="T148" fmla="*/ 0 h 606"/>
                <a:gd name="T149" fmla="*/ 418 w 418"/>
                <a:gd name="T150" fmla="*/ 606 h 60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18" h="606">
                  <a:moveTo>
                    <a:pt x="46" y="606"/>
                  </a:moveTo>
                  <a:lnTo>
                    <a:pt x="42" y="587"/>
                  </a:lnTo>
                  <a:lnTo>
                    <a:pt x="36" y="566"/>
                  </a:lnTo>
                  <a:lnTo>
                    <a:pt x="29" y="547"/>
                  </a:lnTo>
                  <a:lnTo>
                    <a:pt x="21" y="527"/>
                  </a:lnTo>
                  <a:lnTo>
                    <a:pt x="13" y="508"/>
                  </a:lnTo>
                  <a:lnTo>
                    <a:pt x="7" y="489"/>
                  </a:lnTo>
                  <a:lnTo>
                    <a:pt x="2" y="472"/>
                  </a:lnTo>
                  <a:lnTo>
                    <a:pt x="0" y="453"/>
                  </a:lnTo>
                  <a:lnTo>
                    <a:pt x="55" y="401"/>
                  </a:lnTo>
                  <a:lnTo>
                    <a:pt x="109" y="345"/>
                  </a:lnTo>
                  <a:lnTo>
                    <a:pt x="161" y="288"/>
                  </a:lnTo>
                  <a:lnTo>
                    <a:pt x="209" y="230"/>
                  </a:lnTo>
                  <a:lnTo>
                    <a:pt x="213" y="230"/>
                  </a:lnTo>
                  <a:lnTo>
                    <a:pt x="217" y="230"/>
                  </a:lnTo>
                  <a:lnTo>
                    <a:pt x="238" y="203"/>
                  </a:lnTo>
                  <a:lnTo>
                    <a:pt x="261" y="174"/>
                  </a:lnTo>
                  <a:lnTo>
                    <a:pt x="284" y="149"/>
                  </a:lnTo>
                  <a:lnTo>
                    <a:pt x="309" y="123"/>
                  </a:lnTo>
                  <a:lnTo>
                    <a:pt x="332" y="94"/>
                  </a:lnTo>
                  <a:lnTo>
                    <a:pt x="353" y="65"/>
                  </a:lnTo>
                  <a:lnTo>
                    <a:pt x="361" y="50"/>
                  </a:lnTo>
                  <a:lnTo>
                    <a:pt x="370" y="34"/>
                  </a:lnTo>
                  <a:lnTo>
                    <a:pt x="376" y="17"/>
                  </a:lnTo>
                  <a:lnTo>
                    <a:pt x="382" y="0"/>
                  </a:lnTo>
                  <a:lnTo>
                    <a:pt x="391" y="0"/>
                  </a:lnTo>
                  <a:lnTo>
                    <a:pt x="401" y="2"/>
                  </a:lnTo>
                  <a:lnTo>
                    <a:pt x="405" y="9"/>
                  </a:lnTo>
                  <a:lnTo>
                    <a:pt x="409" y="15"/>
                  </a:lnTo>
                  <a:lnTo>
                    <a:pt x="413" y="15"/>
                  </a:lnTo>
                  <a:lnTo>
                    <a:pt x="416" y="15"/>
                  </a:lnTo>
                  <a:lnTo>
                    <a:pt x="418" y="32"/>
                  </a:lnTo>
                  <a:lnTo>
                    <a:pt x="418" y="44"/>
                  </a:lnTo>
                  <a:lnTo>
                    <a:pt x="416" y="54"/>
                  </a:lnTo>
                  <a:lnTo>
                    <a:pt x="414" y="65"/>
                  </a:lnTo>
                  <a:lnTo>
                    <a:pt x="372" y="126"/>
                  </a:lnTo>
                  <a:lnTo>
                    <a:pt x="328" y="186"/>
                  </a:lnTo>
                  <a:lnTo>
                    <a:pt x="288" y="244"/>
                  </a:lnTo>
                  <a:lnTo>
                    <a:pt x="249" y="295"/>
                  </a:lnTo>
                  <a:lnTo>
                    <a:pt x="215" y="343"/>
                  </a:lnTo>
                  <a:lnTo>
                    <a:pt x="184" y="384"/>
                  </a:lnTo>
                  <a:lnTo>
                    <a:pt x="161" y="414"/>
                  </a:lnTo>
                  <a:lnTo>
                    <a:pt x="146" y="437"/>
                  </a:lnTo>
                  <a:lnTo>
                    <a:pt x="126" y="472"/>
                  </a:lnTo>
                  <a:lnTo>
                    <a:pt x="98" y="527"/>
                  </a:lnTo>
                  <a:lnTo>
                    <a:pt x="82" y="556"/>
                  </a:lnTo>
                  <a:lnTo>
                    <a:pt x="67" y="579"/>
                  </a:lnTo>
                  <a:lnTo>
                    <a:pt x="55" y="598"/>
                  </a:lnTo>
                  <a:lnTo>
                    <a:pt x="46" y="6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0" name="Freeform 36">
              <a:extLst>
                <a:ext uri="{FF2B5EF4-FFF2-40B4-BE49-F238E27FC236}">
                  <a16:creationId xmlns:a16="http://schemas.microsoft.com/office/drawing/2014/main" id="{CB2CA2FE-D1BF-407A-1317-CC5ABB7C5B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1425" y="4699000"/>
              <a:ext cx="63500" cy="76200"/>
            </a:xfrm>
            <a:custGeom>
              <a:avLst/>
              <a:gdLst>
                <a:gd name="T0" fmla="*/ 2147483646 w 40"/>
                <a:gd name="T1" fmla="*/ 2147483646 h 48"/>
                <a:gd name="T2" fmla="*/ 2147483646 w 40"/>
                <a:gd name="T3" fmla="*/ 2147483646 h 48"/>
                <a:gd name="T4" fmla="*/ 2147483646 w 40"/>
                <a:gd name="T5" fmla="*/ 2147483646 h 48"/>
                <a:gd name="T6" fmla="*/ 2147483646 w 40"/>
                <a:gd name="T7" fmla="*/ 2147483646 h 48"/>
                <a:gd name="T8" fmla="*/ 0 w 40"/>
                <a:gd name="T9" fmla="*/ 0 h 48"/>
                <a:gd name="T10" fmla="*/ 2147483646 w 40"/>
                <a:gd name="T11" fmla="*/ 2147483646 h 48"/>
                <a:gd name="T12" fmla="*/ 2147483646 w 40"/>
                <a:gd name="T13" fmla="*/ 2147483646 h 48"/>
                <a:gd name="T14" fmla="*/ 2147483646 w 40"/>
                <a:gd name="T15" fmla="*/ 2147483646 h 48"/>
                <a:gd name="T16" fmla="*/ 2147483646 w 40"/>
                <a:gd name="T17" fmla="*/ 2147483646 h 48"/>
                <a:gd name="T18" fmla="*/ 2147483646 w 40"/>
                <a:gd name="T19" fmla="*/ 2147483646 h 48"/>
                <a:gd name="T20" fmla="*/ 2147483646 w 40"/>
                <a:gd name="T21" fmla="*/ 2147483646 h 48"/>
                <a:gd name="T22" fmla="*/ 2147483646 w 40"/>
                <a:gd name="T23" fmla="*/ 2147483646 h 48"/>
                <a:gd name="T24" fmla="*/ 2147483646 w 40"/>
                <a:gd name="T25" fmla="*/ 2147483646 h 48"/>
                <a:gd name="T26" fmla="*/ 2147483646 w 40"/>
                <a:gd name="T27" fmla="*/ 2147483646 h 48"/>
                <a:gd name="T28" fmla="*/ 2147483646 w 40"/>
                <a:gd name="T29" fmla="*/ 2147483646 h 48"/>
                <a:gd name="T30" fmla="*/ 2147483646 w 40"/>
                <a:gd name="T31" fmla="*/ 2147483646 h 48"/>
                <a:gd name="T32" fmla="*/ 2147483646 w 40"/>
                <a:gd name="T33" fmla="*/ 2147483646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8"/>
                <a:gd name="T53" fmla="*/ 40 w 40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8">
                  <a:moveTo>
                    <a:pt x="23" y="48"/>
                  </a:moveTo>
                  <a:lnTo>
                    <a:pt x="14" y="44"/>
                  </a:lnTo>
                  <a:lnTo>
                    <a:pt x="4" y="40"/>
                  </a:lnTo>
                  <a:lnTo>
                    <a:pt x="2" y="19"/>
                  </a:lnTo>
                  <a:lnTo>
                    <a:pt x="0" y="0"/>
                  </a:lnTo>
                  <a:lnTo>
                    <a:pt x="6" y="1"/>
                  </a:lnTo>
                  <a:lnTo>
                    <a:pt x="12" y="3"/>
                  </a:lnTo>
                  <a:lnTo>
                    <a:pt x="15" y="11"/>
                  </a:lnTo>
                  <a:lnTo>
                    <a:pt x="17" y="19"/>
                  </a:lnTo>
                  <a:lnTo>
                    <a:pt x="21" y="19"/>
                  </a:lnTo>
                  <a:lnTo>
                    <a:pt x="27" y="19"/>
                  </a:lnTo>
                  <a:lnTo>
                    <a:pt x="29" y="24"/>
                  </a:lnTo>
                  <a:lnTo>
                    <a:pt x="33" y="28"/>
                  </a:lnTo>
                  <a:lnTo>
                    <a:pt x="37" y="34"/>
                  </a:lnTo>
                  <a:lnTo>
                    <a:pt x="40" y="46"/>
                  </a:lnTo>
                  <a:lnTo>
                    <a:pt x="31" y="46"/>
                  </a:lnTo>
                  <a:lnTo>
                    <a:pt x="23" y="48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1" name="Freeform 37">
              <a:extLst>
                <a:ext uri="{FF2B5EF4-FFF2-40B4-BE49-F238E27FC236}">
                  <a16:creationId xmlns:a16="http://schemas.microsoft.com/office/drawing/2014/main" id="{E9B7C95C-E52F-819B-6966-9AF5DEDEDB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3650" y="4637088"/>
              <a:ext cx="47625" cy="100012"/>
            </a:xfrm>
            <a:custGeom>
              <a:avLst/>
              <a:gdLst>
                <a:gd name="T0" fmla="*/ 2147483646 w 30"/>
                <a:gd name="T1" fmla="*/ 2147483646 h 63"/>
                <a:gd name="T2" fmla="*/ 2147483646 w 30"/>
                <a:gd name="T3" fmla="*/ 2147483646 h 63"/>
                <a:gd name="T4" fmla="*/ 2147483646 w 30"/>
                <a:gd name="T5" fmla="*/ 2147483646 h 63"/>
                <a:gd name="T6" fmla="*/ 2147483646 w 30"/>
                <a:gd name="T7" fmla="*/ 2147483646 h 63"/>
                <a:gd name="T8" fmla="*/ 2147483646 w 30"/>
                <a:gd name="T9" fmla="*/ 2147483646 h 63"/>
                <a:gd name="T10" fmla="*/ 2147483646 w 30"/>
                <a:gd name="T11" fmla="*/ 2147483646 h 63"/>
                <a:gd name="T12" fmla="*/ 2147483646 w 30"/>
                <a:gd name="T13" fmla="*/ 2147483646 h 63"/>
                <a:gd name="T14" fmla="*/ 0 w 30"/>
                <a:gd name="T15" fmla="*/ 2147483646 h 63"/>
                <a:gd name="T16" fmla="*/ 2147483646 w 30"/>
                <a:gd name="T17" fmla="*/ 2147483646 h 63"/>
                <a:gd name="T18" fmla="*/ 2147483646 w 30"/>
                <a:gd name="T19" fmla="*/ 0 h 63"/>
                <a:gd name="T20" fmla="*/ 2147483646 w 30"/>
                <a:gd name="T21" fmla="*/ 0 h 63"/>
                <a:gd name="T22" fmla="*/ 2147483646 w 30"/>
                <a:gd name="T23" fmla="*/ 2147483646 h 63"/>
                <a:gd name="T24" fmla="*/ 2147483646 w 30"/>
                <a:gd name="T25" fmla="*/ 2147483646 h 63"/>
                <a:gd name="T26" fmla="*/ 2147483646 w 30"/>
                <a:gd name="T27" fmla="*/ 2147483646 h 63"/>
                <a:gd name="T28" fmla="*/ 2147483646 w 30"/>
                <a:gd name="T29" fmla="*/ 2147483646 h 63"/>
                <a:gd name="T30" fmla="*/ 2147483646 w 30"/>
                <a:gd name="T31" fmla="*/ 2147483646 h 63"/>
                <a:gd name="T32" fmla="*/ 2147483646 w 30"/>
                <a:gd name="T33" fmla="*/ 2147483646 h 6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3"/>
                <a:gd name="T53" fmla="*/ 30 w 30"/>
                <a:gd name="T54" fmla="*/ 63 h 6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3">
                  <a:moveTo>
                    <a:pt x="26" y="63"/>
                  </a:moveTo>
                  <a:lnTo>
                    <a:pt x="23" y="58"/>
                  </a:lnTo>
                  <a:lnTo>
                    <a:pt x="21" y="50"/>
                  </a:lnTo>
                  <a:lnTo>
                    <a:pt x="17" y="50"/>
                  </a:lnTo>
                  <a:lnTo>
                    <a:pt x="13" y="50"/>
                  </a:lnTo>
                  <a:lnTo>
                    <a:pt x="5" y="35"/>
                  </a:lnTo>
                  <a:lnTo>
                    <a:pt x="1" y="25"/>
                  </a:lnTo>
                  <a:lnTo>
                    <a:pt x="0" y="14"/>
                  </a:lnTo>
                  <a:lnTo>
                    <a:pt x="1" y="2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14"/>
                  </a:lnTo>
                  <a:lnTo>
                    <a:pt x="25" y="33"/>
                  </a:lnTo>
                  <a:lnTo>
                    <a:pt x="28" y="44"/>
                  </a:lnTo>
                  <a:lnTo>
                    <a:pt x="30" y="54"/>
                  </a:lnTo>
                  <a:lnTo>
                    <a:pt x="30" y="60"/>
                  </a:lnTo>
                  <a:lnTo>
                    <a:pt x="26" y="63"/>
                  </a:lnTo>
                  <a:close/>
                </a:path>
              </a:pathLst>
            </a:custGeom>
            <a:solidFill>
              <a:srgbClr val="6270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2" name="Freeform 38">
              <a:extLst>
                <a:ext uri="{FF2B5EF4-FFF2-40B4-BE49-F238E27FC236}">
                  <a16:creationId xmlns:a16="http://schemas.microsoft.com/office/drawing/2014/main" id="{E0305BD3-B665-D3B7-E21B-619668862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988" y="4600575"/>
              <a:ext cx="53975" cy="134938"/>
            </a:xfrm>
            <a:custGeom>
              <a:avLst/>
              <a:gdLst>
                <a:gd name="T0" fmla="*/ 2147483646 w 34"/>
                <a:gd name="T1" fmla="*/ 2147483646 h 85"/>
                <a:gd name="T2" fmla="*/ 2147483646 w 34"/>
                <a:gd name="T3" fmla="*/ 2147483646 h 85"/>
                <a:gd name="T4" fmla="*/ 2147483646 w 34"/>
                <a:gd name="T5" fmla="*/ 2147483646 h 85"/>
                <a:gd name="T6" fmla="*/ 2147483646 w 34"/>
                <a:gd name="T7" fmla="*/ 2147483646 h 85"/>
                <a:gd name="T8" fmla="*/ 0 w 34"/>
                <a:gd name="T9" fmla="*/ 0 h 85"/>
                <a:gd name="T10" fmla="*/ 2147483646 w 34"/>
                <a:gd name="T11" fmla="*/ 0 h 85"/>
                <a:gd name="T12" fmla="*/ 2147483646 w 34"/>
                <a:gd name="T13" fmla="*/ 0 h 85"/>
                <a:gd name="T14" fmla="*/ 2147483646 w 34"/>
                <a:gd name="T15" fmla="*/ 2147483646 h 85"/>
                <a:gd name="T16" fmla="*/ 2147483646 w 34"/>
                <a:gd name="T17" fmla="*/ 2147483646 h 85"/>
                <a:gd name="T18" fmla="*/ 2147483646 w 34"/>
                <a:gd name="T19" fmla="*/ 2147483646 h 85"/>
                <a:gd name="T20" fmla="*/ 2147483646 w 34"/>
                <a:gd name="T21" fmla="*/ 2147483646 h 85"/>
                <a:gd name="T22" fmla="*/ 2147483646 w 34"/>
                <a:gd name="T23" fmla="*/ 2147483646 h 85"/>
                <a:gd name="T24" fmla="*/ 2147483646 w 34"/>
                <a:gd name="T25" fmla="*/ 2147483646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4"/>
                <a:gd name="T40" fmla="*/ 0 h 85"/>
                <a:gd name="T41" fmla="*/ 34 w 34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4" h="85">
                  <a:moveTo>
                    <a:pt x="27" y="85"/>
                  </a:moveTo>
                  <a:lnTo>
                    <a:pt x="15" y="60"/>
                  </a:lnTo>
                  <a:lnTo>
                    <a:pt x="5" y="40"/>
                  </a:lnTo>
                  <a:lnTo>
                    <a:pt x="2" y="23"/>
                  </a:lnTo>
                  <a:lnTo>
                    <a:pt x="0" y="0"/>
                  </a:lnTo>
                  <a:lnTo>
                    <a:pt x="7" y="0"/>
                  </a:lnTo>
                  <a:lnTo>
                    <a:pt x="15" y="0"/>
                  </a:lnTo>
                  <a:lnTo>
                    <a:pt x="17" y="19"/>
                  </a:lnTo>
                  <a:lnTo>
                    <a:pt x="21" y="33"/>
                  </a:lnTo>
                  <a:lnTo>
                    <a:pt x="27" y="52"/>
                  </a:lnTo>
                  <a:lnTo>
                    <a:pt x="34" y="81"/>
                  </a:lnTo>
                  <a:lnTo>
                    <a:pt x="30" y="83"/>
                  </a:lnTo>
                  <a:lnTo>
                    <a:pt x="27" y="85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3" name="Freeform 39">
              <a:extLst>
                <a:ext uri="{FF2B5EF4-FFF2-40B4-BE49-F238E27FC236}">
                  <a16:creationId xmlns:a16="http://schemas.microsoft.com/office/drawing/2014/main" id="{50908DB2-F021-0572-8DEB-8FD8BEA17348}"/>
                </a:ext>
              </a:extLst>
            </p:cNvPr>
            <p:cNvSpPr>
              <a:spLocks/>
            </p:cNvSpPr>
            <p:nvPr/>
          </p:nvSpPr>
          <p:spPr bwMode="auto">
            <a:xfrm>
              <a:off x="6267450" y="4557713"/>
              <a:ext cx="96838" cy="128587"/>
            </a:xfrm>
            <a:custGeom>
              <a:avLst/>
              <a:gdLst>
                <a:gd name="T0" fmla="*/ 0 w 61"/>
                <a:gd name="T1" fmla="*/ 2147483646 h 81"/>
                <a:gd name="T2" fmla="*/ 0 w 61"/>
                <a:gd name="T3" fmla="*/ 2147483646 h 81"/>
                <a:gd name="T4" fmla="*/ 2147483646 w 61"/>
                <a:gd name="T5" fmla="*/ 2147483646 h 81"/>
                <a:gd name="T6" fmla="*/ 2147483646 w 61"/>
                <a:gd name="T7" fmla="*/ 2147483646 h 81"/>
                <a:gd name="T8" fmla="*/ 2147483646 w 61"/>
                <a:gd name="T9" fmla="*/ 0 h 81"/>
                <a:gd name="T10" fmla="*/ 2147483646 w 61"/>
                <a:gd name="T11" fmla="*/ 0 h 81"/>
                <a:gd name="T12" fmla="*/ 2147483646 w 61"/>
                <a:gd name="T13" fmla="*/ 2147483646 h 81"/>
                <a:gd name="T14" fmla="*/ 2147483646 w 61"/>
                <a:gd name="T15" fmla="*/ 2147483646 h 81"/>
                <a:gd name="T16" fmla="*/ 2147483646 w 61"/>
                <a:gd name="T17" fmla="*/ 2147483646 h 81"/>
                <a:gd name="T18" fmla="*/ 2147483646 w 61"/>
                <a:gd name="T19" fmla="*/ 2147483646 h 81"/>
                <a:gd name="T20" fmla="*/ 2147483646 w 61"/>
                <a:gd name="T21" fmla="*/ 2147483646 h 81"/>
                <a:gd name="T22" fmla="*/ 2147483646 w 61"/>
                <a:gd name="T23" fmla="*/ 2147483646 h 81"/>
                <a:gd name="T24" fmla="*/ 2147483646 w 61"/>
                <a:gd name="T25" fmla="*/ 2147483646 h 81"/>
                <a:gd name="T26" fmla="*/ 2147483646 w 61"/>
                <a:gd name="T27" fmla="*/ 2147483646 h 81"/>
                <a:gd name="T28" fmla="*/ 0 w 61"/>
                <a:gd name="T29" fmla="*/ 2147483646 h 8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1"/>
                <a:gd name="T46" fmla="*/ 0 h 81"/>
                <a:gd name="T47" fmla="*/ 61 w 61"/>
                <a:gd name="T48" fmla="*/ 81 h 8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1" h="81">
                  <a:moveTo>
                    <a:pt x="0" y="81"/>
                  </a:moveTo>
                  <a:lnTo>
                    <a:pt x="0" y="60"/>
                  </a:lnTo>
                  <a:lnTo>
                    <a:pt x="1" y="41"/>
                  </a:lnTo>
                  <a:lnTo>
                    <a:pt x="3" y="19"/>
                  </a:lnTo>
                  <a:lnTo>
                    <a:pt x="5" y="0"/>
                  </a:lnTo>
                  <a:lnTo>
                    <a:pt x="19" y="0"/>
                  </a:lnTo>
                  <a:lnTo>
                    <a:pt x="30" y="4"/>
                  </a:lnTo>
                  <a:lnTo>
                    <a:pt x="46" y="12"/>
                  </a:lnTo>
                  <a:lnTo>
                    <a:pt x="61" y="19"/>
                  </a:lnTo>
                  <a:lnTo>
                    <a:pt x="55" y="29"/>
                  </a:lnTo>
                  <a:lnTo>
                    <a:pt x="49" y="39"/>
                  </a:lnTo>
                  <a:lnTo>
                    <a:pt x="42" y="46"/>
                  </a:lnTo>
                  <a:lnTo>
                    <a:pt x="34" y="54"/>
                  </a:lnTo>
                  <a:lnTo>
                    <a:pt x="17" y="69"/>
                  </a:lnTo>
                  <a:lnTo>
                    <a:pt x="0" y="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4" name="Freeform 40">
              <a:extLst>
                <a:ext uri="{FF2B5EF4-FFF2-40B4-BE49-F238E27FC236}">
                  <a16:creationId xmlns:a16="http://schemas.microsoft.com/office/drawing/2014/main" id="{6CF08084-354F-3B4B-08EE-879636B271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8325" y="3943350"/>
              <a:ext cx="696913" cy="712788"/>
            </a:xfrm>
            <a:custGeom>
              <a:avLst/>
              <a:gdLst>
                <a:gd name="T0" fmla="*/ 2147483646 w 439"/>
                <a:gd name="T1" fmla="*/ 2147483646 h 449"/>
                <a:gd name="T2" fmla="*/ 2147483646 w 439"/>
                <a:gd name="T3" fmla="*/ 2147483646 h 449"/>
                <a:gd name="T4" fmla="*/ 2147483646 w 439"/>
                <a:gd name="T5" fmla="*/ 2147483646 h 449"/>
                <a:gd name="T6" fmla="*/ 2147483646 w 439"/>
                <a:gd name="T7" fmla="*/ 2147483646 h 449"/>
                <a:gd name="T8" fmla="*/ 2147483646 w 439"/>
                <a:gd name="T9" fmla="*/ 2147483646 h 449"/>
                <a:gd name="T10" fmla="*/ 2147483646 w 439"/>
                <a:gd name="T11" fmla="*/ 2147483646 h 449"/>
                <a:gd name="T12" fmla="*/ 2147483646 w 439"/>
                <a:gd name="T13" fmla="*/ 2147483646 h 449"/>
                <a:gd name="T14" fmla="*/ 2147483646 w 439"/>
                <a:gd name="T15" fmla="*/ 2147483646 h 449"/>
                <a:gd name="T16" fmla="*/ 2147483646 w 439"/>
                <a:gd name="T17" fmla="*/ 2147483646 h 449"/>
                <a:gd name="T18" fmla="*/ 2147483646 w 439"/>
                <a:gd name="T19" fmla="*/ 2147483646 h 449"/>
                <a:gd name="T20" fmla="*/ 2147483646 w 439"/>
                <a:gd name="T21" fmla="*/ 2147483646 h 449"/>
                <a:gd name="T22" fmla="*/ 2147483646 w 439"/>
                <a:gd name="T23" fmla="*/ 2147483646 h 449"/>
                <a:gd name="T24" fmla="*/ 2147483646 w 439"/>
                <a:gd name="T25" fmla="*/ 2147483646 h 449"/>
                <a:gd name="T26" fmla="*/ 2147483646 w 439"/>
                <a:gd name="T27" fmla="*/ 2147483646 h 449"/>
                <a:gd name="T28" fmla="*/ 0 w 439"/>
                <a:gd name="T29" fmla="*/ 2147483646 h 449"/>
                <a:gd name="T30" fmla="*/ 0 w 439"/>
                <a:gd name="T31" fmla="*/ 2147483646 h 449"/>
                <a:gd name="T32" fmla="*/ 2147483646 w 439"/>
                <a:gd name="T33" fmla="*/ 2147483646 h 449"/>
                <a:gd name="T34" fmla="*/ 2147483646 w 439"/>
                <a:gd name="T35" fmla="*/ 2147483646 h 449"/>
                <a:gd name="T36" fmla="*/ 2147483646 w 439"/>
                <a:gd name="T37" fmla="*/ 2147483646 h 449"/>
                <a:gd name="T38" fmla="*/ 2147483646 w 439"/>
                <a:gd name="T39" fmla="*/ 2147483646 h 449"/>
                <a:gd name="T40" fmla="*/ 2147483646 w 439"/>
                <a:gd name="T41" fmla="*/ 2147483646 h 449"/>
                <a:gd name="T42" fmla="*/ 2147483646 w 439"/>
                <a:gd name="T43" fmla="*/ 2147483646 h 449"/>
                <a:gd name="T44" fmla="*/ 2147483646 w 439"/>
                <a:gd name="T45" fmla="*/ 2147483646 h 449"/>
                <a:gd name="T46" fmla="*/ 2147483646 w 439"/>
                <a:gd name="T47" fmla="*/ 2147483646 h 449"/>
                <a:gd name="T48" fmla="*/ 2147483646 w 439"/>
                <a:gd name="T49" fmla="*/ 2147483646 h 449"/>
                <a:gd name="T50" fmla="*/ 2147483646 w 439"/>
                <a:gd name="T51" fmla="*/ 2147483646 h 449"/>
                <a:gd name="T52" fmla="*/ 2147483646 w 439"/>
                <a:gd name="T53" fmla="*/ 2147483646 h 449"/>
                <a:gd name="T54" fmla="*/ 2147483646 w 439"/>
                <a:gd name="T55" fmla="*/ 2147483646 h 449"/>
                <a:gd name="T56" fmla="*/ 2147483646 w 439"/>
                <a:gd name="T57" fmla="*/ 2147483646 h 449"/>
                <a:gd name="T58" fmla="*/ 2147483646 w 439"/>
                <a:gd name="T59" fmla="*/ 2147483646 h 449"/>
                <a:gd name="T60" fmla="*/ 2147483646 w 439"/>
                <a:gd name="T61" fmla="*/ 2147483646 h 449"/>
                <a:gd name="T62" fmla="*/ 2147483646 w 439"/>
                <a:gd name="T63" fmla="*/ 2147483646 h 449"/>
                <a:gd name="T64" fmla="*/ 2147483646 w 439"/>
                <a:gd name="T65" fmla="*/ 2147483646 h 449"/>
                <a:gd name="T66" fmla="*/ 2147483646 w 439"/>
                <a:gd name="T67" fmla="*/ 2147483646 h 449"/>
                <a:gd name="T68" fmla="*/ 2147483646 w 439"/>
                <a:gd name="T69" fmla="*/ 2147483646 h 449"/>
                <a:gd name="T70" fmla="*/ 2147483646 w 439"/>
                <a:gd name="T71" fmla="*/ 2147483646 h 449"/>
                <a:gd name="T72" fmla="*/ 2147483646 w 439"/>
                <a:gd name="T73" fmla="*/ 2147483646 h 449"/>
                <a:gd name="T74" fmla="*/ 2147483646 w 439"/>
                <a:gd name="T75" fmla="*/ 2147483646 h 449"/>
                <a:gd name="T76" fmla="*/ 2147483646 w 439"/>
                <a:gd name="T77" fmla="*/ 2147483646 h 449"/>
                <a:gd name="T78" fmla="*/ 2147483646 w 439"/>
                <a:gd name="T79" fmla="*/ 2147483646 h 449"/>
                <a:gd name="T80" fmla="*/ 2147483646 w 439"/>
                <a:gd name="T81" fmla="*/ 2147483646 h 449"/>
                <a:gd name="T82" fmla="*/ 2147483646 w 439"/>
                <a:gd name="T83" fmla="*/ 2147483646 h 449"/>
                <a:gd name="T84" fmla="*/ 2147483646 w 439"/>
                <a:gd name="T85" fmla="*/ 2147483646 h 449"/>
                <a:gd name="T86" fmla="*/ 2147483646 w 439"/>
                <a:gd name="T87" fmla="*/ 2147483646 h 449"/>
                <a:gd name="T88" fmla="*/ 2147483646 w 439"/>
                <a:gd name="T89" fmla="*/ 2147483646 h 449"/>
                <a:gd name="T90" fmla="*/ 2147483646 w 439"/>
                <a:gd name="T91" fmla="*/ 2147483646 h 449"/>
                <a:gd name="T92" fmla="*/ 2147483646 w 439"/>
                <a:gd name="T93" fmla="*/ 2147483646 h 449"/>
                <a:gd name="T94" fmla="*/ 2147483646 w 439"/>
                <a:gd name="T95" fmla="*/ 2147483646 h 449"/>
                <a:gd name="T96" fmla="*/ 2147483646 w 439"/>
                <a:gd name="T97" fmla="*/ 2147483646 h 449"/>
                <a:gd name="T98" fmla="*/ 2147483646 w 439"/>
                <a:gd name="T99" fmla="*/ 2147483646 h 449"/>
                <a:gd name="T100" fmla="*/ 2147483646 w 439"/>
                <a:gd name="T101" fmla="*/ 2147483646 h 449"/>
                <a:gd name="T102" fmla="*/ 2147483646 w 439"/>
                <a:gd name="T103" fmla="*/ 2147483646 h 449"/>
                <a:gd name="T104" fmla="*/ 2147483646 w 439"/>
                <a:gd name="T105" fmla="*/ 2147483646 h 449"/>
                <a:gd name="T106" fmla="*/ 2147483646 w 439"/>
                <a:gd name="T107" fmla="*/ 2147483646 h 449"/>
                <a:gd name="T108" fmla="*/ 2147483646 w 439"/>
                <a:gd name="T109" fmla="*/ 2147483646 h 449"/>
                <a:gd name="T110" fmla="*/ 2147483646 w 439"/>
                <a:gd name="T111" fmla="*/ 2147483646 h 449"/>
                <a:gd name="T112" fmla="*/ 2147483646 w 439"/>
                <a:gd name="T113" fmla="*/ 2147483646 h 449"/>
                <a:gd name="T114" fmla="*/ 2147483646 w 439"/>
                <a:gd name="T115" fmla="*/ 2147483646 h 44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39"/>
                <a:gd name="T175" fmla="*/ 0 h 449"/>
                <a:gd name="T176" fmla="*/ 439 w 439"/>
                <a:gd name="T177" fmla="*/ 449 h 44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39" h="449">
                  <a:moveTo>
                    <a:pt x="269" y="449"/>
                  </a:moveTo>
                  <a:lnTo>
                    <a:pt x="263" y="428"/>
                  </a:lnTo>
                  <a:lnTo>
                    <a:pt x="255" y="406"/>
                  </a:lnTo>
                  <a:lnTo>
                    <a:pt x="247" y="385"/>
                  </a:lnTo>
                  <a:lnTo>
                    <a:pt x="240" y="364"/>
                  </a:lnTo>
                  <a:lnTo>
                    <a:pt x="236" y="362"/>
                  </a:lnTo>
                  <a:lnTo>
                    <a:pt x="232" y="360"/>
                  </a:lnTo>
                  <a:lnTo>
                    <a:pt x="244" y="393"/>
                  </a:lnTo>
                  <a:lnTo>
                    <a:pt x="249" y="412"/>
                  </a:lnTo>
                  <a:lnTo>
                    <a:pt x="251" y="420"/>
                  </a:lnTo>
                  <a:lnTo>
                    <a:pt x="251" y="428"/>
                  </a:lnTo>
                  <a:lnTo>
                    <a:pt x="246" y="428"/>
                  </a:lnTo>
                  <a:lnTo>
                    <a:pt x="244" y="430"/>
                  </a:lnTo>
                  <a:lnTo>
                    <a:pt x="240" y="422"/>
                  </a:lnTo>
                  <a:lnTo>
                    <a:pt x="240" y="414"/>
                  </a:lnTo>
                  <a:lnTo>
                    <a:pt x="234" y="414"/>
                  </a:lnTo>
                  <a:lnTo>
                    <a:pt x="232" y="414"/>
                  </a:lnTo>
                  <a:lnTo>
                    <a:pt x="226" y="403"/>
                  </a:lnTo>
                  <a:lnTo>
                    <a:pt x="221" y="395"/>
                  </a:lnTo>
                  <a:lnTo>
                    <a:pt x="215" y="387"/>
                  </a:lnTo>
                  <a:lnTo>
                    <a:pt x="209" y="383"/>
                  </a:lnTo>
                  <a:lnTo>
                    <a:pt x="213" y="395"/>
                  </a:lnTo>
                  <a:lnTo>
                    <a:pt x="217" y="406"/>
                  </a:lnTo>
                  <a:lnTo>
                    <a:pt x="213" y="406"/>
                  </a:lnTo>
                  <a:lnTo>
                    <a:pt x="209" y="408"/>
                  </a:lnTo>
                  <a:lnTo>
                    <a:pt x="157" y="370"/>
                  </a:lnTo>
                  <a:lnTo>
                    <a:pt x="107" y="337"/>
                  </a:lnTo>
                  <a:lnTo>
                    <a:pt x="55" y="307"/>
                  </a:lnTo>
                  <a:lnTo>
                    <a:pt x="4" y="278"/>
                  </a:lnTo>
                  <a:lnTo>
                    <a:pt x="0" y="264"/>
                  </a:lnTo>
                  <a:lnTo>
                    <a:pt x="0" y="251"/>
                  </a:lnTo>
                  <a:lnTo>
                    <a:pt x="0" y="236"/>
                  </a:lnTo>
                  <a:lnTo>
                    <a:pt x="4" y="220"/>
                  </a:lnTo>
                  <a:lnTo>
                    <a:pt x="9" y="203"/>
                  </a:lnTo>
                  <a:lnTo>
                    <a:pt x="15" y="188"/>
                  </a:lnTo>
                  <a:lnTo>
                    <a:pt x="23" y="170"/>
                  </a:lnTo>
                  <a:lnTo>
                    <a:pt x="32" y="153"/>
                  </a:lnTo>
                  <a:lnTo>
                    <a:pt x="52" y="123"/>
                  </a:lnTo>
                  <a:lnTo>
                    <a:pt x="73" y="92"/>
                  </a:lnTo>
                  <a:lnTo>
                    <a:pt x="92" y="67"/>
                  </a:lnTo>
                  <a:lnTo>
                    <a:pt x="107" y="46"/>
                  </a:lnTo>
                  <a:lnTo>
                    <a:pt x="130" y="25"/>
                  </a:lnTo>
                  <a:lnTo>
                    <a:pt x="142" y="13"/>
                  </a:lnTo>
                  <a:lnTo>
                    <a:pt x="148" y="5"/>
                  </a:lnTo>
                  <a:lnTo>
                    <a:pt x="151" y="0"/>
                  </a:lnTo>
                  <a:lnTo>
                    <a:pt x="178" y="9"/>
                  </a:lnTo>
                  <a:lnTo>
                    <a:pt x="198" y="15"/>
                  </a:lnTo>
                  <a:lnTo>
                    <a:pt x="198" y="19"/>
                  </a:lnTo>
                  <a:lnTo>
                    <a:pt x="198" y="23"/>
                  </a:lnTo>
                  <a:lnTo>
                    <a:pt x="234" y="42"/>
                  </a:lnTo>
                  <a:lnTo>
                    <a:pt x="261" y="55"/>
                  </a:lnTo>
                  <a:lnTo>
                    <a:pt x="278" y="65"/>
                  </a:lnTo>
                  <a:lnTo>
                    <a:pt x="290" y="69"/>
                  </a:lnTo>
                  <a:lnTo>
                    <a:pt x="290" y="73"/>
                  </a:lnTo>
                  <a:lnTo>
                    <a:pt x="290" y="76"/>
                  </a:lnTo>
                  <a:lnTo>
                    <a:pt x="303" y="82"/>
                  </a:lnTo>
                  <a:lnTo>
                    <a:pt x="317" y="88"/>
                  </a:lnTo>
                  <a:lnTo>
                    <a:pt x="317" y="111"/>
                  </a:lnTo>
                  <a:lnTo>
                    <a:pt x="317" y="142"/>
                  </a:lnTo>
                  <a:lnTo>
                    <a:pt x="320" y="155"/>
                  </a:lnTo>
                  <a:lnTo>
                    <a:pt x="326" y="169"/>
                  </a:lnTo>
                  <a:lnTo>
                    <a:pt x="330" y="174"/>
                  </a:lnTo>
                  <a:lnTo>
                    <a:pt x="334" y="178"/>
                  </a:lnTo>
                  <a:lnTo>
                    <a:pt x="340" y="182"/>
                  </a:lnTo>
                  <a:lnTo>
                    <a:pt x="347" y="184"/>
                  </a:lnTo>
                  <a:lnTo>
                    <a:pt x="347" y="188"/>
                  </a:lnTo>
                  <a:lnTo>
                    <a:pt x="347" y="192"/>
                  </a:lnTo>
                  <a:lnTo>
                    <a:pt x="370" y="194"/>
                  </a:lnTo>
                  <a:lnTo>
                    <a:pt x="390" y="192"/>
                  </a:lnTo>
                  <a:lnTo>
                    <a:pt x="399" y="190"/>
                  </a:lnTo>
                  <a:lnTo>
                    <a:pt x="407" y="186"/>
                  </a:lnTo>
                  <a:lnTo>
                    <a:pt x="416" y="180"/>
                  </a:lnTo>
                  <a:lnTo>
                    <a:pt x="428" y="170"/>
                  </a:lnTo>
                  <a:lnTo>
                    <a:pt x="434" y="170"/>
                  </a:lnTo>
                  <a:lnTo>
                    <a:pt x="439" y="172"/>
                  </a:lnTo>
                  <a:lnTo>
                    <a:pt x="436" y="182"/>
                  </a:lnTo>
                  <a:lnTo>
                    <a:pt x="434" y="192"/>
                  </a:lnTo>
                  <a:lnTo>
                    <a:pt x="432" y="205"/>
                  </a:lnTo>
                  <a:lnTo>
                    <a:pt x="430" y="228"/>
                  </a:lnTo>
                  <a:lnTo>
                    <a:pt x="409" y="241"/>
                  </a:lnTo>
                  <a:lnTo>
                    <a:pt x="393" y="249"/>
                  </a:lnTo>
                  <a:lnTo>
                    <a:pt x="384" y="255"/>
                  </a:lnTo>
                  <a:lnTo>
                    <a:pt x="376" y="257"/>
                  </a:lnTo>
                  <a:lnTo>
                    <a:pt x="361" y="251"/>
                  </a:lnTo>
                  <a:lnTo>
                    <a:pt x="332" y="238"/>
                  </a:lnTo>
                  <a:lnTo>
                    <a:pt x="332" y="234"/>
                  </a:lnTo>
                  <a:lnTo>
                    <a:pt x="332" y="230"/>
                  </a:lnTo>
                  <a:lnTo>
                    <a:pt x="328" y="230"/>
                  </a:lnTo>
                  <a:lnTo>
                    <a:pt x="324" y="230"/>
                  </a:lnTo>
                  <a:lnTo>
                    <a:pt x="317" y="213"/>
                  </a:lnTo>
                  <a:lnTo>
                    <a:pt x="309" y="195"/>
                  </a:lnTo>
                  <a:lnTo>
                    <a:pt x="303" y="195"/>
                  </a:lnTo>
                  <a:lnTo>
                    <a:pt x="301" y="195"/>
                  </a:lnTo>
                  <a:lnTo>
                    <a:pt x="292" y="184"/>
                  </a:lnTo>
                  <a:lnTo>
                    <a:pt x="284" y="178"/>
                  </a:lnTo>
                  <a:lnTo>
                    <a:pt x="276" y="174"/>
                  </a:lnTo>
                  <a:lnTo>
                    <a:pt x="267" y="172"/>
                  </a:lnTo>
                  <a:lnTo>
                    <a:pt x="253" y="190"/>
                  </a:lnTo>
                  <a:lnTo>
                    <a:pt x="246" y="207"/>
                  </a:lnTo>
                  <a:lnTo>
                    <a:pt x="238" y="222"/>
                  </a:lnTo>
                  <a:lnTo>
                    <a:pt x="236" y="240"/>
                  </a:lnTo>
                  <a:lnTo>
                    <a:pt x="236" y="245"/>
                  </a:lnTo>
                  <a:lnTo>
                    <a:pt x="238" y="253"/>
                  </a:lnTo>
                  <a:lnTo>
                    <a:pt x="240" y="261"/>
                  </a:lnTo>
                  <a:lnTo>
                    <a:pt x="244" y="268"/>
                  </a:lnTo>
                  <a:lnTo>
                    <a:pt x="253" y="284"/>
                  </a:lnTo>
                  <a:lnTo>
                    <a:pt x="269" y="301"/>
                  </a:lnTo>
                  <a:lnTo>
                    <a:pt x="290" y="305"/>
                  </a:lnTo>
                  <a:lnTo>
                    <a:pt x="309" y="312"/>
                  </a:lnTo>
                  <a:lnTo>
                    <a:pt x="319" y="316"/>
                  </a:lnTo>
                  <a:lnTo>
                    <a:pt x="328" y="320"/>
                  </a:lnTo>
                  <a:lnTo>
                    <a:pt x="338" y="328"/>
                  </a:lnTo>
                  <a:lnTo>
                    <a:pt x="347" y="335"/>
                  </a:lnTo>
                  <a:lnTo>
                    <a:pt x="328" y="362"/>
                  </a:lnTo>
                  <a:lnTo>
                    <a:pt x="309" y="393"/>
                  </a:lnTo>
                  <a:lnTo>
                    <a:pt x="290" y="422"/>
                  </a:lnTo>
                  <a:lnTo>
                    <a:pt x="269" y="449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5" name="Freeform 41">
              <a:extLst>
                <a:ext uri="{FF2B5EF4-FFF2-40B4-BE49-F238E27FC236}">
                  <a16:creationId xmlns:a16="http://schemas.microsoft.com/office/drawing/2014/main" id="{CE9DFC25-F4D4-F24A-645A-CDF4D589E0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8650" y="3233738"/>
              <a:ext cx="1404938" cy="1333500"/>
            </a:xfrm>
            <a:custGeom>
              <a:avLst/>
              <a:gdLst>
                <a:gd name="T0" fmla="*/ 2147483646 w 885"/>
                <a:gd name="T1" fmla="*/ 2147483646 h 840"/>
                <a:gd name="T2" fmla="*/ 2147483646 w 885"/>
                <a:gd name="T3" fmla="*/ 2147483646 h 840"/>
                <a:gd name="T4" fmla="*/ 2147483646 w 885"/>
                <a:gd name="T5" fmla="*/ 2147483646 h 840"/>
                <a:gd name="T6" fmla="*/ 2147483646 w 885"/>
                <a:gd name="T7" fmla="*/ 2147483646 h 840"/>
                <a:gd name="T8" fmla="*/ 2147483646 w 885"/>
                <a:gd name="T9" fmla="*/ 2147483646 h 840"/>
                <a:gd name="T10" fmla="*/ 2147483646 w 885"/>
                <a:gd name="T11" fmla="*/ 2147483646 h 840"/>
                <a:gd name="T12" fmla="*/ 2147483646 w 885"/>
                <a:gd name="T13" fmla="*/ 2147483646 h 840"/>
                <a:gd name="T14" fmla="*/ 2147483646 w 885"/>
                <a:gd name="T15" fmla="*/ 2147483646 h 840"/>
                <a:gd name="T16" fmla="*/ 2147483646 w 885"/>
                <a:gd name="T17" fmla="*/ 2147483646 h 840"/>
                <a:gd name="T18" fmla="*/ 2147483646 w 885"/>
                <a:gd name="T19" fmla="*/ 2147483646 h 840"/>
                <a:gd name="T20" fmla="*/ 2147483646 w 885"/>
                <a:gd name="T21" fmla="*/ 2147483646 h 840"/>
                <a:gd name="T22" fmla="*/ 2147483646 w 885"/>
                <a:gd name="T23" fmla="*/ 2147483646 h 840"/>
                <a:gd name="T24" fmla="*/ 2147483646 w 885"/>
                <a:gd name="T25" fmla="*/ 2147483646 h 840"/>
                <a:gd name="T26" fmla="*/ 2147483646 w 885"/>
                <a:gd name="T27" fmla="*/ 2147483646 h 840"/>
                <a:gd name="T28" fmla="*/ 2147483646 w 885"/>
                <a:gd name="T29" fmla="*/ 2147483646 h 840"/>
                <a:gd name="T30" fmla="*/ 2147483646 w 885"/>
                <a:gd name="T31" fmla="*/ 2147483646 h 840"/>
                <a:gd name="T32" fmla="*/ 2147483646 w 885"/>
                <a:gd name="T33" fmla="*/ 2147483646 h 840"/>
                <a:gd name="T34" fmla="*/ 2147483646 w 885"/>
                <a:gd name="T35" fmla="*/ 2147483646 h 840"/>
                <a:gd name="T36" fmla="*/ 2147483646 w 885"/>
                <a:gd name="T37" fmla="*/ 2147483646 h 840"/>
                <a:gd name="T38" fmla="*/ 2147483646 w 885"/>
                <a:gd name="T39" fmla="*/ 2147483646 h 840"/>
                <a:gd name="T40" fmla="*/ 2147483646 w 885"/>
                <a:gd name="T41" fmla="*/ 2147483646 h 840"/>
                <a:gd name="T42" fmla="*/ 2147483646 w 885"/>
                <a:gd name="T43" fmla="*/ 2147483646 h 840"/>
                <a:gd name="T44" fmla="*/ 2147483646 w 885"/>
                <a:gd name="T45" fmla="*/ 2147483646 h 840"/>
                <a:gd name="T46" fmla="*/ 2147483646 w 885"/>
                <a:gd name="T47" fmla="*/ 2147483646 h 840"/>
                <a:gd name="T48" fmla="*/ 2147483646 w 885"/>
                <a:gd name="T49" fmla="*/ 2147483646 h 840"/>
                <a:gd name="T50" fmla="*/ 2147483646 w 885"/>
                <a:gd name="T51" fmla="*/ 2147483646 h 840"/>
                <a:gd name="T52" fmla="*/ 2147483646 w 885"/>
                <a:gd name="T53" fmla="*/ 2147483646 h 840"/>
                <a:gd name="T54" fmla="*/ 2147483646 w 885"/>
                <a:gd name="T55" fmla="*/ 2147483646 h 840"/>
                <a:gd name="T56" fmla="*/ 2147483646 w 885"/>
                <a:gd name="T57" fmla="*/ 2147483646 h 840"/>
                <a:gd name="T58" fmla="*/ 2147483646 w 885"/>
                <a:gd name="T59" fmla="*/ 2147483646 h 840"/>
                <a:gd name="T60" fmla="*/ 2147483646 w 885"/>
                <a:gd name="T61" fmla="*/ 2147483646 h 840"/>
                <a:gd name="T62" fmla="*/ 2147483646 w 885"/>
                <a:gd name="T63" fmla="*/ 2147483646 h 840"/>
                <a:gd name="T64" fmla="*/ 2147483646 w 885"/>
                <a:gd name="T65" fmla="*/ 2147483646 h 840"/>
                <a:gd name="T66" fmla="*/ 2147483646 w 885"/>
                <a:gd name="T67" fmla="*/ 2147483646 h 840"/>
                <a:gd name="T68" fmla="*/ 2147483646 w 885"/>
                <a:gd name="T69" fmla="*/ 2147483646 h 840"/>
                <a:gd name="T70" fmla="*/ 2147483646 w 885"/>
                <a:gd name="T71" fmla="*/ 2147483646 h 840"/>
                <a:gd name="T72" fmla="*/ 2147483646 w 885"/>
                <a:gd name="T73" fmla="*/ 2147483646 h 840"/>
                <a:gd name="T74" fmla="*/ 2147483646 w 885"/>
                <a:gd name="T75" fmla="*/ 2147483646 h 840"/>
                <a:gd name="T76" fmla="*/ 2147483646 w 885"/>
                <a:gd name="T77" fmla="*/ 2147483646 h 840"/>
                <a:gd name="T78" fmla="*/ 2147483646 w 885"/>
                <a:gd name="T79" fmla="*/ 2147483646 h 840"/>
                <a:gd name="T80" fmla="*/ 2147483646 w 885"/>
                <a:gd name="T81" fmla="*/ 2147483646 h 840"/>
                <a:gd name="T82" fmla="*/ 2147483646 w 885"/>
                <a:gd name="T83" fmla="*/ 2147483646 h 840"/>
                <a:gd name="T84" fmla="*/ 2147483646 w 885"/>
                <a:gd name="T85" fmla="*/ 2147483646 h 840"/>
                <a:gd name="T86" fmla="*/ 2147483646 w 885"/>
                <a:gd name="T87" fmla="*/ 2147483646 h 840"/>
                <a:gd name="T88" fmla="*/ 2147483646 w 885"/>
                <a:gd name="T89" fmla="*/ 2147483646 h 840"/>
                <a:gd name="T90" fmla="*/ 2147483646 w 885"/>
                <a:gd name="T91" fmla="*/ 2147483646 h 840"/>
                <a:gd name="T92" fmla="*/ 2147483646 w 885"/>
                <a:gd name="T93" fmla="*/ 2147483646 h 840"/>
                <a:gd name="T94" fmla="*/ 2147483646 w 885"/>
                <a:gd name="T95" fmla="*/ 2147483646 h 840"/>
                <a:gd name="T96" fmla="*/ 2147483646 w 885"/>
                <a:gd name="T97" fmla="*/ 2147483646 h 840"/>
                <a:gd name="T98" fmla="*/ 2147483646 w 885"/>
                <a:gd name="T99" fmla="*/ 2147483646 h 840"/>
                <a:gd name="T100" fmla="*/ 2147483646 w 885"/>
                <a:gd name="T101" fmla="*/ 2147483646 h 840"/>
                <a:gd name="T102" fmla="*/ 2147483646 w 885"/>
                <a:gd name="T103" fmla="*/ 2147483646 h 840"/>
                <a:gd name="T104" fmla="*/ 2147483646 w 885"/>
                <a:gd name="T105" fmla="*/ 2147483646 h 840"/>
                <a:gd name="T106" fmla="*/ 2147483646 w 885"/>
                <a:gd name="T107" fmla="*/ 2147483646 h 840"/>
                <a:gd name="T108" fmla="*/ 2147483646 w 885"/>
                <a:gd name="T109" fmla="*/ 2147483646 h 840"/>
                <a:gd name="T110" fmla="*/ 2147483646 w 885"/>
                <a:gd name="T111" fmla="*/ 2147483646 h 840"/>
                <a:gd name="T112" fmla="*/ 2147483646 w 885"/>
                <a:gd name="T113" fmla="*/ 2147483646 h 8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85"/>
                <a:gd name="T172" fmla="*/ 0 h 840"/>
                <a:gd name="T173" fmla="*/ 885 w 885"/>
                <a:gd name="T174" fmla="*/ 840 h 8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85" h="840">
                  <a:moveTo>
                    <a:pt x="421" y="840"/>
                  </a:moveTo>
                  <a:lnTo>
                    <a:pt x="403" y="832"/>
                  </a:lnTo>
                  <a:lnTo>
                    <a:pt x="390" y="823"/>
                  </a:lnTo>
                  <a:lnTo>
                    <a:pt x="377" y="813"/>
                  </a:lnTo>
                  <a:lnTo>
                    <a:pt x="363" y="806"/>
                  </a:lnTo>
                  <a:lnTo>
                    <a:pt x="340" y="786"/>
                  </a:lnTo>
                  <a:lnTo>
                    <a:pt x="317" y="773"/>
                  </a:lnTo>
                  <a:lnTo>
                    <a:pt x="317" y="769"/>
                  </a:lnTo>
                  <a:lnTo>
                    <a:pt x="317" y="765"/>
                  </a:lnTo>
                  <a:lnTo>
                    <a:pt x="304" y="758"/>
                  </a:lnTo>
                  <a:lnTo>
                    <a:pt x="292" y="752"/>
                  </a:lnTo>
                  <a:lnTo>
                    <a:pt x="281" y="748"/>
                  </a:lnTo>
                  <a:lnTo>
                    <a:pt x="269" y="744"/>
                  </a:lnTo>
                  <a:lnTo>
                    <a:pt x="246" y="738"/>
                  </a:lnTo>
                  <a:lnTo>
                    <a:pt x="225" y="731"/>
                  </a:lnTo>
                  <a:lnTo>
                    <a:pt x="225" y="727"/>
                  </a:lnTo>
                  <a:lnTo>
                    <a:pt x="225" y="723"/>
                  </a:lnTo>
                  <a:lnTo>
                    <a:pt x="219" y="723"/>
                  </a:lnTo>
                  <a:lnTo>
                    <a:pt x="217" y="723"/>
                  </a:lnTo>
                  <a:lnTo>
                    <a:pt x="211" y="698"/>
                  </a:lnTo>
                  <a:lnTo>
                    <a:pt x="211" y="679"/>
                  </a:lnTo>
                  <a:lnTo>
                    <a:pt x="213" y="669"/>
                  </a:lnTo>
                  <a:lnTo>
                    <a:pt x="215" y="660"/>
                  </a:lnTo>
                  <a:lnTo>
                    <a:pt x="221" y="650"/>
                  </a:lnTo>
                  <a:lnTo>
                    <a:pt x="229" y="641"/>
                  </a:lnTo>
                  <a:lnTo>
                    <a:pt x="240" y="641"/>
                  </a:lnTo>
                  <a:lnTo>
                    <a:pt x="252" y="641"/>
                  </a:lnTo>
                  <a:lnTo>
                    <a:pt x="265" y="660"/>
                  </a:lnTo>
                  <a:lnTo>
                    <a:pt x="279" y="677"/>
                  </a:lnTo>
                  <a:lnTo>
                    <a:pt x="290" y="690"/>
                  </a:lnTo>
                  <a:lnTo>
                    <a:pt x="302" y="700"/>
                  </a:lnTo>
                  <a:lnTo>
                    <a:pt x="313" y="708"/>
                  </a:lnTo>
                  <a:lnTo>
                    <a:pt x="323" y="713"/>
                  </a:lnTo>
                  <a:lnTo>
                    <a:pt x="334" y="717"/>
                  </a:lnTo>
                  <a:lnTo>
                    <a:pt x="344" y="717"/>
                  </a:lnTo>
                  <a:lnTo>
                    <a:pt x="353" y="713"/>
                  </a:lnTo>
                  <a:lnTo>
                    <a:pt x="365" y="710"/>
                  </a:lnTo>
                  <a:lnTo>
                    <a:pt x="377" y="702"/>
                  </a:lnTo>
                  <a:lnTo>
                    <a:pt x="388" y="690"/>
                  </a:lnTo>
                  <a:lnTo>
                    <a:pt x="411" y="664"/>
                  </a:lnTo>
                  <a:lnTo>
                    <a:pt x="440" y="627"/>
                  </a:lnTo>
                  <a:lnTo>
                    <a:pt x="455" y="581"/>
                  </a:lnTo>
                  <a:lnTo>
                    <a:pt x="469" y="535"/>
                  </a:lnTo>
                  <a:lnTo>
                    <a:pt x="473" y="512"/>
                  </a:lnTo>
                  <a:lnTo>
                    <a:pt x="474" y="489"/>
                  </a:lnTo>
                  <a:lnTo>
                    <a:pt x="478" y="466"/>
                  </a:lnTo>
                  <a:lnTo>
                    <a:pt x="478" y="443"/>
                  </a:lnTo>
                  <a:lnTo>
                    <a:pt x="480" y="420"/>
                  </a:lnTo>
                  <a:lnTo>
                    <a:pt x="478" y="397"/>
                  </a:lnTo>
                  <a:lnTo>
                    <a:pt x="476" y="374"/>
                  </a:lnTo>
                  <a:lnTo>
                    <a:pt x="474" y="351"/>
                  </a:lnTo>
                  <a:lnTo>
                    <a:pt x="467" y="305"/>
                  </a:lnTo>
                  <a:lnTo>
                    <a:pt x="455" y="259"/>
                  </a:lnTo>
                  <a:lnTo>
                    <a:pt x="463" y="263"/>
                  </a:lnTo>
                  <a:lnTo>
                    <a:pt x="473" y="272"/>
                  </a:lnTo>
                  <a:lnTo>
                    <a:pt x="484" y="284"/>
                  </a:lnTo>
                  <a:lnTo>
                    <a:pt x="497" y="299"/>
                  </a:lnTo>
                  <a:lnTo>
                    <a:pt x="509" y="314"/>
                  </a:lnTo>
                  <a:lnTo>
                    <a:pt x="519" y="330"/>
                  </a:lnTo>
                  <a:lnTo>
                    <a:pt x="526" y="341"/>
                  </a:lnTo>
                  <a:lnTo>
                    <a:pt x="530" y="351"/>
                  </a:lnTo>
                  <a:lnTo>
                    <a:pt x="534" y="351"/>
                  </a:lnTo>
                  <a:lnTo>
                    <a:pt x="538" y="351"/>
                  </a:lnTo>
                  <a:lnTo>
                    <a:pt x="534" y="341"/>
                  </a:lnTo>
                  <a:lnTo>
                    <a:pt x="528" y="332"/>
                  </a:lnTo>
                  <a:lnTo>
                    <a:pt x="517" y="314"/>
                  </a:lnTo>
                  <a:lnTo>
                    <a:pt x="496" y="286"/>
                  </a:lnTo>
                  <a:lnTo>
                    <a:pt x="492" y="286"/>
                  </a:lnTo>
                  <a:lnTo>
                    <a:pt x="490" y="286"/>
                  </a:lnTo>
                  <a:lnTo>
                    <a:pt x="465" y="243"/>
                  </a:lnTo>
                  <a:lnTo>
                    <a:pt x="442" y="211"/>
                  </a:lnTo>
                  <a:lnTo>
                    <a:pt x="430" y="195"/>
                  </a:lnTo>
                  <a:lnTo>
                    <a:pt x="417" y="182"/>
                  </a:lnTo>
                  <a:lnTo>
                    <a:pt x="401" y="168"/>
                  </a:lnTo>
                  <a:lnTo>
                    <a:pt x="380" y="155"/>
                  </a:lnTo>
                  <a:lnTo>
                    <a:pt x="380" y="161"/>
                  </a:lnTo>
                  <a:lnTo>
                    <a:pt x="380" y="167"/>
                  </a:lnTo>
                  <a:lnTo>
                    <a:pt x="384" y="167"/>
                  </a:lnTo>
                  <a:lnTo>
                    <a:pt x="390" y="167"/>
                  </a:lnTo>
                  <a:lnTo>
                    <a:pt x="390" y="172"/>
                  </a:lnTo>
                  <a:lnTo>
                    <a:pt x="388" y="174"/>
                  </a:lnTo>
                  <a:lnTo>
                    <a:pt x="388" y="178"/>
                  </a:lnTo>
                  <a:lnTo>
                    <a:pt x="386" y="180"/>
                  </a:lnTo>
                  <a:lnTo>
                    <a:pt x="365" y="180"/>
                  </a:lnTo>
                  <a:lnTo>
                    <a:pt x="348" y="182"/>
                  </a:lnTo>
                  <a:lnTo>
                    <a:pt x="329" y="186"/>
                  </a:lnTo>
                  <a:lnTo>
                    <a:pt x="313" y="192"/>
                  </a:lnTo>
                  <a:lnTo>
                    <a:pt x="281" y="203"/>
                  </a:lnTo>
                  <a:lnTo>
                    <a:pt x="252" y="216"/>
                  </a:lnTo>
                  <a:lnTo>
                    <a:pt x="223" y="230"/>
                  </a:lnTo>
                  <a:lnTo>
                    <a:pt x="194" y="243"/>
                  </a:lnTo>
                  <a:lnTo>
                    <a:pt x="179" y="249"/>
                  </a:lnTo>
                  <a:lnTo>
                    <a:pt x="161" y="253"/>
                  </a:lnTo>
                  <a:lnTo>
                    <a:pt x="146" y="257"/>
                  </a:lnTo>
                  <a:lnTo>
                    <a:pt x="127" y="261"/>
                  </a:lnTo>
                  <a:lnTo>
                    <a:pt x="127" y="238"/>
                  </a:lnTo>
                  <a:lnTo>
                    <a:pt x="125" y="216"/>
                  </a:lnTo>
                  <a:lnTo>
                    <a:pt x="137" y="213"/>
                  </a:lnTo>
                  <a:lnTo>
                    <a:pt x="148" y="209"/>
                  </a:lnTo>
                  <a:lnTo>
                    <a:pt x="154" y="205"/>
                  </a:lnTo>
                  <a:lnTo>
                    <a:pt x="160" y="201"/>
                  </a:lnTo>
                  <a:lnTo>
                    <a:pt x="163" y="195"/>
                  </a:lnTo>
                  <a:lnTo>
                    <a:pt x="167" y="190"/>
                  </a:lnTo>
                  <a:lnTo>
                    <a:pt x="148" y="193"/>
                  </a:lnTo>
                  <a:lnTo>
                    <a:pt x="129" y="197"/>
                  </a:lnTo>
                  <a:lnTo>
                    <a:pt x="112" y="197"/>
                  </a:lnTo>
                  <a:lnTo>
                    <a:pt x="94" y="195"/>
                  </a:lnTo>
                  <a:lnTo>
                    <a:pt x="77" y="192"/>
                  </a:lnTo>
                  <a:lnTo>
                    <a:pt x="60" y="186"/>
                  </a:lnTo>
                  <a:lnTo>
                    <a:pt x="44" y="180"/>
                  </a:lnTo>
                  <a:lnTo>
                    <a:pt x="29" y="174"/>
                  </a:lnTo>
                  <a:lnTo>
                    <a:pt x="29" y="170"/>
                  </a:lnTo>
                  <a:lnTo>
                    <a:pt x="29" y="167"/>
                  </a:lnTo>
                  <a:lnTo>
                    <a:pt x="23" y="167"/>
                  </a:lnTo>
                  <a:lnTo>
                    <a:pt x="21" y="167"/>
                  </a:lnTo>
                  <a:lnTo>
                    <a:pt x="12" y="147"/>
                  </a:lnTo>
                  <a:lnTo>
                    <a:pt x="4" y="130"/>
                  </a:lnTo>
                  <a:lnTo>
                    <a:pt x="2" y="113"/>
                  </a:lnTo>
                  <a:lnTo>
                    <a:pt x="0" y="98"/>
                  </a:lnTo>
                  <a:lnTo>
                    <a:pt x="2" y="84"/>
                  </a:lnTo>
                  <a:lnTo>
                    <a:pt x="8" y="73"/>
                  </a:lnTo>
                  <a:lnTo>
                    <a:pt x="14" y="61"/>
                  </a:lnTo>
                  <a:lnTo>
                    <a:pt x="21" y="51"/>
                  </a:lnTo>
                  <a:lnTo>
                    <a:pt x="31" y="42"/>
                  </a:lnTo>
                  <a:lnTo>
                    <a:pt x="42" y="34"/>
                  </a:lnTo>
                  <a:lnTo>
                    <a:pt x="56" y="27"/>
                  </a:lnTo>
                  <a:lnTo>
                    <a:pt x="71" y="21"/>
                  </a:lnTo>
                  <a:lnTo>
                    <a:pt x="102" y="9"/>
                  </a:lnTo>
                  <a:lnTo>
                    <a:pt x="137" y="0"/>
                  </a:lnTo>
                  <a:lnTo>
                    <a:pt x="156" y="2"/>
                  </a:lnTo>
                  <a:lnTo>
                    <a:pt x="173" y="2"/>
                  </a:lnTo>
                  <a:lnTo>
                    <a:pt x="188" y="5"/>
                  </a:lnTo>
                  <a:lnTo>
                    <a:pt x="200" y="9"/>
                  </a:lnTo>
                  <a:lnTo>
                    <a:pt x="211" y="15"/>
                  </a:lnTo>
                  <a:lnTo>
                    <a:pt x="221" y="25"/>
                  </a:lnTo>
                  <a:lnTo>
                    <a:pt x="229" y="40"/>
                  </a:lnTo>
                  <a:lnTo>
                    <a:pt x="236" y="59"/>
                  </a:lnTo>
                  <a:lnTo>
                    <a:pt x="227" y="65"/>
                  </a:lnTo>
                  <a:lnTo>
                    <a:pt x="217" y="69"/>
                  </a:lnTo>
                  <a:lnTo>
                    <a:pt x="208" y="71"/>
                  </a:lnTo>
                  <a:lnTo>
                    <a:pt x="198" y="71"/>
                  </a:lnTo>
                  <a:lnTo>
                    <a:pt x="190" y="73"/>
                  </a:lnTo>
                  <a:lnTo>
                    <a:pt x="181" y="80"/>
                  </a:lnTo>
                  <a:lnTo>
                    <a:pt x="177" y="84"/>
                  </a:lnTo>
                  <a:lnTo>
                    <a:pt x="173" y="90"/>
                  </a:lnTo>
                  <a:lnTo>
                    <a:pt x="169" y="99"/>
                  </a:lnTo>
                  <a:lnTo>
                    <a:pt x="167" y="109"/>
                  </a:lnTo>
                  <a:lnTo>
                    <a:pt x="185" y="98"/>
                  </a:lnTo>
                  <a:lnTo>
                    <a:pt x="196" y="88"/>
                  </a:lnTo>
                  <a:lnTo>
                    <a:pt x="200" y="84"/>
                  </a:lnTo>
                  <a:lnTo>
                    <a:pt x="208" y="82"/>
                  </a:lnTo>
                  <a:lnTo>
                    <a:pt x="219" y="82"/>
                  </a:lnTo>
                  <a:lnTo>
                    <a:pt x="236" y="84"/>
                  </a:lnTo>
                  <a:lnTo>
                    <a:pt x="240" y="92"/>
                  </a:lnTo>
                  <a:lnTo>
                    <a:pt x="244" y="103"/>
                  </a:lnTo>
                  <a:lnTo>
                    <a:pt x="248" y="115"/>
                  </a:lnTo>
                  <a:lnTo>
                    <a:pt x="250" y="130"/>
                  </a:lnTo>
                  <a:lnTo>
                    <a:pt x="250" y="144"/>
                  </a:lnTo>
                  <a:lnTo>
                    <a:pt x="246" y="155"/>
                  </a:lnTo>
                  <a:lnTo>
                    <a:pt x="244" y="159"/>
                  </a:lnTo>
                  <a:lnTo>
                    <a:pt x="240" y="165"/>
                  </a:lnTo>
                  <a:lnTo>
                    <a:pt x="234" y="168"/>
                  </a:lnTo>
                  <a:lnTo>
                    <a:pt x="229" y="170"/>
                  </a:lnTo>
                  <a:lnTo>
                    <a:pt x="225" y="147"/>
                  </a:lnTo>
                  <a:lnTo>
                    <a:pt x="221" y="136"/>
                  </a:lnTo>
                  <a:lnTo>
                    <a:pt x="219" y="130"/>
                  </a:lnTo>
                  <a:lnTo>
                    <a:pt x="217" y="126"/>
                  </a:lnTo>
                  <a:lnTo>
                    <a:pt x="196" y="130"/>
                  </a:lnTo>
                  <a:lnTo>
                    <a:pt x="183" y="138"/>
                  </a:lnTo>
                  <a:lnTo>
                    <a:pt x="169" y="147"/>
                  </a:lnTo>
                  <a:lnTo>
                    <a:pt x="152" y="159"/>
                  </a:lnTo>
                  <a:lnTo>
                    <a:pt x="152" y="165"/>
                  </a:lnTo>
                  <a:lnTo>
                    <a:pt x="150" y="170"/>
                  </a:lnTo>
                  <a:lnTo>
                    <a:pt x="167" y="167"/>
                  </a:lnTo>
                  <a:lnTo>
                    <a:pt x="183" y="168"/>
                  </a:lnTo>
                  <a:lnTo>
                    <a:pt x="200" y="170"/>
                  </a:lnTo>
                  <a:lnTo>
                    <a:pt x="219" y="174"/>
                  </a:lnTo>
                  <a:lnTo>
                    <a:pt x="219" y="180"/>
                  </a:lnTo>
                  <a:lnTo>
                    <a:pt x="219" y="186"/>
                  </a:lnTo>
                  <a:lnTo>
                    <a:pt x="233" y="184"/>
                  </a:lnTo>
                  <a:lnTo>
                    <a:pt x="244" y="182"/>
                  </a:lnTo>
                  <a:lnTo>
                    <a:pt x="250" y="170"/>
                  </a:lnTo>
                  <a:lnTo>
                    <a:pt x="254" y="159"/>
                  </a:lnTo>
                  <a:lnTo>
                    <a:pt x="256" y="145"/>
                  </a:lnTo>
                  <a:lnTo>
                    <a:pt x="257" y="132"/>
                  </a:lnTo>
                  <a:lnTo>
                    <a:pt x="259" y="119"/>
                  </a:lnTo>
                  <a:lnTo>
                    <a:pt x="257" y="107"/>
                  </a:lnTo>
                  <a:lnTo>
                    <a:pt x="256" y="96"/>
                  </a:lnTo>
                  <a:lnTo>
                    <a:pt x="254" y="86"/>
                  </a:lnTo>
                  <a:lnTo>
                    <a:pt x="263" y="86"/>
                  </a:lnTo>
                  <a:lnTo>
                    <a:pt x="275" y="86"/>
                  </a:lnTo>
                  <a:lnTo>
                    <a:pt x="279" y="96"/>
                  </a:lnTo>
                  <a:lnTo>
                    <a:pt x="284" y="103"/>
                  </a:lnTo>
                  <a:lnTo>
                    <a:pt x="292" y="109"/>
                  </a:lnTo>
                  <a:lnTo>
                    <a:pt x="302" y="113"/>
                  </a:lnTo>
                  <a:lnTo>
                    <a:pt x="309" y="115"/>
                  </a:lnTo>
                  <a:lnTo>
                    <a:pt x="321" y="115"/>
                  </a:lnTo>
                  <a:lnTo>
                    <a:pt x="330" y="113"/>
                  </a:lnTo>
                  <a:lnTo>
                    <a:pt x="342" y="111"/>
                  </a:lnTo>
                  <a:lnTo>
                    <a:pt x="363" y="103"/>
                  </a:lnTo>
                  <a:lnTo>
                    <a:pt x="382" y="94"/>
                  </a:lnTo>
                  <a:lnTo>
                    <a:pt x="401" y="80"/>
                  </a:lnTo>
                  <a:lnTo>
                    <a:pt x="415" y="67"/>
                  </a:lnTo>
                  <a:lnTo>
                    <a:pt x="419" y="50"/>
                  </a:lnTo>
                  <a:lnTo>
                    <a:pt x="425" y="32"/>
                  </a:lnTo>
                  <a:lnTo>
                    <a:pt x="446" y="36"/>
                  </a:lnTo>
                  <a:lnTo>
                    <a:pt x="467" y="40"/>
                  </a:lnTo>
                  <a:lnTo>
                    <a:pt x="467" y="44"/>
                  </a:lnTo>
                  <a:lnTo>
                    <a:pt x="467" y="48"/>
                  </a:lnTo>
                  <a:lnTo>
                    <a:pt x="469" y="48"/>
                  </a:lnTo>
                  <a:lnTo>
                    <a:pt x="473" y="48"/>
                  </a:lnTo>
                  <a:lnTo>
                    <a:pt x="473" y="44"/>
                  </a:lnTo>
                  <a:lnTo>
                    <a:pt x="473" y="40"/>
                  </a:lnTo>
                  <a:lnTo>
                    <a:pt x="515" y="46"/>
                  </a:lnTo>
                  <a:lnTo>
                    <a:pt x="557" y="51"/>
                  </a:lnTo>
                  <a:lnTo>
                    <a:pt x="599" y="57"/>
                  </a:lnTo>
                  <a:lnTo>
                    <a:pt x="641" y="63"/>
                  </a:lnTo>
                  <a:lnTo>
                    <a:pt x="628" y="86"/>
                  </a:lnTo>
                  <a:lnTo>
                    <a:pt x="611" y="109"/>
                  </a:lnTo>
                  <a:lnTo>
                    <a:pt x="603" y="121"/>
                  </a:lnTo>
                  <a:lnTo>
                    <a:pt x="595" y="132"/>
                  </a:lnTo>
                  <a:lnTo>
                    <a:pt x="590" y="144"/>
                  </a:lnTo>
                  <a:lnTo>
                    <a:pt x="586" y="155"/>
                  </a:lnTo>
                  <a:lnTo>
                    <a:pt x="607" y="161"/>
                  </a:lnTo>
                  <a:lnTo>
                    <a:pt x="626" y="165"/>
                  </a:lnTo>
                  <a:lnTo>
                    <a:pt x="649" y="168"/>
                  </a:lnTo>
                  <a:lnTo>
                    <a:pt x="672" y="172"/>
                  </a:lnTo>
                  <a:lnTo>
                    <a:pt x="688" y="140"/>
                  </a:lnTo>
                  <a:lnTo>
                    <a:pt x="705" y="113"/>
                  </a:lnTo>
                  <a:lnTo>
                    <a:pt x="713" y="99"/>
                  </a:lnTo>
                  <a:lnTo>
                    <a:pt x="722" y="90"/>
                  </a:lnTo>
                  <a:lnTo>
                    <a:pt x="732" y="80"/>
                  </a:lnTo>
                  <a:lnTo>
                    <a:pt x="743" y="71"/>
                  </a:lnTo>
                  <a:lnTo>
                    <a:pt x="755" y="65"/>
                  </a:lnTo>
                  <a:lnTo>
                    <a:pt x="766" y="61"/>
                  </a:lnTo>
                  <a:lnTo>
                    <a:pt x="778" y="57"/>
                  </a:lnTo>
                  <a:lnTo>
                    <a:pt x="793" y="57"/>
                  </a:lnTo>
                  <a:lnTo>
                    <a:pt x="807" y="59"/>
                  </a:lnTo>
                  <a:lnTo>
                    <a:pt x="822" y="63"/>
                  </a:lnTo>
                  <a:lnTo>
                    <a:pt x="839" y="69"/>
                  </a:lnTo>
                  <a:lnTo>
                    <a:pt x="857" y="78"/>
                  </a:lnTo>
                  <a:lnTo>
                    <a:pt x="858" y="88"/>
                  </a:lnTo>
                  <a:lnTo>
                    <a:pt x="860" y="98"/>
                  </a:lnTo>
                  <a:lnTo>
                    <a:pt x="866" y="98"/>
                  </a:lnTo>
                  <a:lnTo>
                    <a:pt x="872" y="98"/>
                  </a:lnTo>
                  <a:lnTo>
                    <a:pt x="880" y="126"/>
                  </a:lnTo>
                  <a:lnTo>
                    <a:pt x="883" y="153"/>
                  </a:lnTo>
                  <a:lnTo>
                    <a:pt x="885" y="178"/>
                  </a:lnTo>
                  <a:lnTo>
                    <a:pt x="885" y="201"/>
                  </a:lnTo>
                  <a:lnTo>
                    <a:pt x="883" y="213"/>
                  </a:lnTo>
                  <a:lnTo>
                    <a:pt x="880" y="224"/>
                  </a:lnTo>
                  <a:lnTo>
                    <a:pt x="876" y="236"/>
                  </a:lnTo>
                  <a:lnTo>
                    <a:pt x="872" y="247"/>
                  </a:lnTo>
                  <a:lnTo>
                    <a:pt x="858" y="270"/>
                  </a:lnTo>
                  <a:lnTo>
                    <a:pt x="839" y="297"/>
                  </a:lnTo>
                  <a:lnTo>
                    <a:pt x="803" y="326"/>
                  </a:lnTo>
                  <a:lnTo>
                    <a:pt x="774" y="347"/>
                  </a:lnTo>
                  <a:lnTo>
                    <a:pt x="762" y="358"/>
                  </a:lnTo>
                  <a:lnTo>
                    <a:pt x="753" y="372"/>
                  </a:lnTo>
                  <a:lnTo>
                    <a:pt x="745" y="387"/>
                  </a:lnTo>
                  <a:lnTo>
                    <a:pt x="736" y="408"/>
                  </a:lnTo>
                  <a:lnTo>
                    <a:pt x="724" y="416"/>
                  </a:lnTo>
                  <a:lnTo>
                    <a:pt x="713" y="422"/>
                  </a:lnTo>
                  <a:lnTo>
                    <a:pt x="703" y="426"/>
                  </a:lnTo>
                  <a:lnTo>
                    <a:pt x="693" y="426"/>
                  </a:lnTo>
                  <a:lnTo>
                    <a:pt x="686" y="426"/>
                  </a:lnTo>
                  <a:lnTo>
                    <a:pt x="680" y="422"/>
                  </a:lnTo>
                  <a:lnTo>
                    <a:pt x="676" y="418"/>
                  </a:lnTo>
                  <a:lnTo>
                    <a:pt x="670" y="412"/>
                  </a:lnTo>
                  <a:lnTo>
                    <a:pt x="665" y="397"/>
                  </a:lnTo>
                  <a:lnTo>
                    <a:pt x="661" y="380"/>
                  </a:lnTo>
                  <a:lnTo>
                    <a:pt x="659" y="358"/>
                  </a:lnTo>
                  <a:lnTo>
                    <a:pt x="655" y="339"/>
                  </a:lnTo>
                  <a:lnTo>
                    <a:pt x="651" y="337"/>
                  </a:lnTo>
                  <a:lnTo>
                    <a:pt x="645" y="335"/>
                  </a:lnTo>
                  <a:lnTo>
                    <a:pt x="643" y="366"/>
                  </a:lnTo>
                  <a:lnTo>
                    <a:pt x="641" y="395"/>
                  </a:lnTo>
                  <a:lnTo>
                    <a:pt x="640" y="422"/>
                  </a:lnTo>
                  <a:lnTo>
                    <a:pt x="634" y="449"/>
                  </a:lnTo>
                  <a:lnTo>
                    <a:pt x="628" y="475"/>
                  </a:lnTo>
                  <a:lnTo>
                    <a:pt x="618" y="502"/>
                  </a:lnTo>
                  <a:lnTo>
                    <a:pt x="607" y="531"/>
                  </a:lnTo>
                  <a:lnTo>
                    <a:pt x="592" y="558"/>
                  </a:lnTo>
                  <a:lnTo>
                    <a:pt x="599" y="552"/>
                  </a:lnTo>
                  <a:lnTo>
                    <a:pt x="607" y="545"/>
                  </a:lnTo>
                  <a:lnTo>
                    <a:pt x="613" y="537"/>
                  </a:lnTo>
                  <a:lnTo>
                    <a:pt x="618" y="529"/>
                  </a:lnTo>
                  <a:lnTo>
                    <a:pt x="628" y="510"/>
                  </a:lnTo>
                  <a:lnTo>
                    <a:pt x="634" y="491"/>
                  </a:lnTo>
                  <a:lnTo>
                    <a:pt x="643" y="451"/>
                  </a:lnTo>
                  <a:lnTo>
                    <a:pt x="649" y="412"/>
                  </a:lnTo>
                  <a:lnTo>
                    <a:pt x="668" y="422"/>
                  </a:lnTo>
                  <a:lnTo>
                    <a:pt x="686" y="435"/>
                  </a:lnTo>
                  <a:lnTo>
                    <a:pt x="695" y="439"/>
                  </a:lnTo>
                  <a:lnTo>
                    <a:pt x="707" y="439"/>
                  </a:lnTo>
                  <a:lnTo>
                    <a:pt x="714" y="437"/>
                  </a:lnTo>
                  <a:lnTo>
                    <a:pt x="722" y="433"/>
                  </a:lnTo>
                  <a:lnTo>
                    <a:pt x="730" y="429"/>
                  </a:lnTo>
                  <a:lnTo>
                    <a:pt x="739" y="424"/>
                  </a:lnTo>
                  <a:lnTo>
                    <a:pt x="747" y="403"/>
                  </a:lnTo>
                  <a:lnTo>
                    <a:pt x="757" y="381"/>
                  </a:lnTo>
                  <a:lnTo>
                    <a:pt x="762" y="372"/>
                  </a:lnTo>
                  <a:lnTo>
                    <a:pt x="772" y="364"/>
                  </a:lnTo>
                  <a:lnTo>
                    <a:pt x="776" y="362"/>
                  </a:lnTo>
                  <a:lnTo>
                    <a:pt x="782" y="362"/>
                  </a:lnTo>
                  <a:lnTo>
                    <a:pt x="787" y="360"/>
                  </a:lnTo>
                  <a:lnTo>
                    <a:pt x="793" y="362"/>
                  </a:lnTo>
                  <a:lnTo>
                    <a:pt x="795" y="366"/>
                  </a:lnTo>
                  <a:lnTo>
                    <a:pt x="795" y="370"/>
                  </a:lnTo>
                  <a:lnTo>
                    <a:pt x="801" y="370"/>
                  </a:lnTo>
                  <a:lnTo>
                    <a:pt x="807" y="370"/>
                  </a:lnTo>
                  <a:lnTo>
                    <a:pt x="810" y="385"/>
                  </a:lnTo>
                  <a:lnTo>
                    <a:pt x="812" y="401"/>
                  </a:lnTo>
                  <a:lnTo>
                    <a:pt x="810" y="414"/>
                  </a:lnTo>
                  <a:lnTo>
                    <a:pt x="807" y="428"/>
                  </a:lnTo>
                  <a:lnTo>
                    <a:pt x="803" y="441"/>
                  </a:lnTo>
                  <a:lnTo>
                    <a:pt x="795" y="454"/>
                  </a:lnTo>
                  <a:lnTo>
                    <a:pt x="787" y="466"/>
                  </a:lnTo>
                  <a:lnTo>
                    <a:pt x="778" y="477"/>
                  </a:lnTo>
                  <a:lnTo>
                    <a:pt x="757" y="500"/>
                  </a:lnTo>
                  <a:lnTo>
                    <a:pt x="736" y="525"/>
                  </a:lnTo>
                  <a:lnTo>
                    <a:pt x="726" y="537"/>
                  </a:lnTo>
                  <a:lnTo>
                    <a:pt x="716" y="550"/>
                  </a:lnTo>
                  <a:lnTo>
                    <a:pt x="707" y="564"/>
                  </a:lnTo>
                  <a:lnTo>
                    <a:pt x="699" y="577"/>
                  </a:lnTo>
                  <a:lnTo>
                    <a:pt x="678" y="594"/>
                  </a:lnTo>
                  <a:lnTo>
                    <a:pt x="659" y="614"/>
                  </a:lnTo>
                  <a:lnTo>
                    <a:pt x="628" y="646"/>
                  </a:lnTo>
                  <a:lnTo>
                    <a:pt x="574" y="704"/>
                  </a:lnTo>
                  <a:lnTo>
                    <a:pt x="570" y="704"/>
                  </a:lnTo>
                  <a:lnTo>
                    <a:pt x="565" y="704"/>
                  </a:lnTo>
                  <a:lnTo>
                    <a:pt x="565" y="710"/>
                  </a:lnTo>
                  <a:lnTo>
                    <a:pt x="561" y="717"/>
                  </a:lnTo>
                  <a:lnTo>
                    <a:pt x="555" y="725"/>
                  </a:lnTo>
                  <a:lnTo>
                    <a:pt x="547" y="735"/>
                  </a:lnTo>
                  <a:lnTo>
                    <a:pt x="528" y="758"/>
                  </a:lnTo>
                  <a:lnTo>
                    <a:pt x="505" y="781"/>
                  </a:lnTo>
                  <a:lnTo>
                    <a:pt x="480" y="802"/>
                  </a:lnTo>
                  <a:lnTo>
                    <a:pt x="457" y="821"/>
                  </a:lnTo>
                  <a:lnTo>
                    <a:pt x="446" y="829"/>
                  </a:lnTo>
                  <a:lnTo>
                    <a:pt x="436" y="834"/>
                  </a:lnTo>
                  <a:lnTo>
                    <a:pt x="426" y="838"/>
                  </a:lnTo>
                  <a:lnTo>
                    <a:pt x="421" y="840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6" name="Freeform 42">
              <a:extLst>
                <a:ext uri="{FF2B5EF4-FFF2-40B4-BE49-F238E27FC236}">
                  <a16:creationId xmlns:a16="http://schemas.microsoft.com/office/drawing/2014/main" id="{505FC5C9-F16F-7218-B8C9-23AD11540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8413" y="4149725"/>
              <a:ext cx="73025" cy="131763"/>
            </a:xfrm>
            <a:custGeom>
              <a:avLst/>
              <a:gdLst>
                <a:gd name="T0" fmla="*/ 2147483646 w 46"/>
                <a:gd name="T1" fmla="*/ 2147483646 h 83"/>
                <a:gd name="T2" fmla="*/ 2147483646 w 46"/>
                <a:gd name="T3" fmla="*/ 2147483646 h 83"/>
                <a:gd name="T4" fmla="*/ 0 w 46"/>
                <a:gd name="T5" fmla="*/ 2147483646 h 83"/>
                <a:gd name="T6" fmla="*/ 2147483646 w 46"/>
                <a:gd name="T7" fmla="*/ 2147483646 h 83"/>
                <a:gd name="T8" fmla="*/ 2147483646 w 46"/>
                <a:gd name="T9" fmla="*/ 2147483646 h 83"/>
                <a:gd name="T10" fmla="*/ 2147483646 w 46"/>
                <a:gd name="T11" fmla="*/ 2147483646 h 83"/>
                <a:gd name="T12" fmla="*/ 2147483646 w 46"/>
                <a:gd name="T13" fmla="*/ 2147483646 h 83"/>
                <a:gd name="T14" fmla="*/ 2147483646 w 46"/>
                <a:gd name="T15" fmla="*/ 2147483646 h 83"/>
                <a:gd name="T16" fmla="*/ 2147483646 w 46"/>
                <a:gd name="T17" fmla="*/ 0 h 83"/>
                <a:gd name="T18" fmla="*/ 2147483646 w 46"/>
                <a:gd name="T19" fmla="*/ 0 h 83"/>
                <a:gd name="T20" fmla="*/ 2147483646 w 46"/>
                <a:gd name="T21" fmla="*/ 0 h 83"/>
                <a:gd name="T22" fmla="*/ 2147483646 w 46"/>
                <a:gd name="T23" fmla="*/ 2147483646 h 83"/>
                <a:gd name="T24" fmla="*/ 2147483646 w 46"/>
                <a:gd name="T25" fmla="*/ 2147483646 h 83"/>
                <a:gd name="T26" fmla="*/ 2147483646 w 46"/>
                <a:gd name="T27" fmla="*/ 2147483646 h 83"/>
                <a:gd name="T28" fmla="*/ 2147483646 w 46"/>
                <a:gd name="T29" fmla="*/ 2147483646 h 8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6"/>
                <a:gd name="T46" fmla="*/ 0 h 83"/>
                <a:gd name="T47" fmla="*/ 46 w 46"/>
                <a:gd name="T48" fmla="*/ 83 h 8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6" h="83">
                  <a:moveTo>
                    <a:pt x="6" y="83"/>
                  </a:moveTo>
                  <a:lnTo>
                    <a:pt x="2" y="79"/>
                  </a:lnTo>
                  <a:lnTo>
                    <a:pt x="0" y="77"/>
                  </a:lnTo>
                  <a:lnTo>
                    <a:pt x="4" y="52"/>
                  </a:lnTo>
                  <a:lnTo>
                    <a:pt x="10" y="25"/>
                  </a:lnTo>
                  <a:lnTo>
                    <a:pt x="16" y="14"/>
                  </a:lnTo>
                  <a:lnTo>
                    <a:pt x="23" y="6"/>
                  </a:lnTo>
                  <a:lnTo>
                    <a:pt x="27" y="2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37" y="21"/>
                  </a:lnTo>
                  <a:lnTo>
                    <a:pt x="29" y="42"/>
                  </a:lnTo>
                  <a:lnTo>
                    <a:pt x="20" y="62"/>
                  </a:lnTo>
                  <a:lnTo>
                    <a:pt x="6" y="83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7" name="Freeform 43">
              <a:extLst>
                <a:ext uri="{FF2B5EF4-FFF2-40B4-BE49-F238E27FC236}">
                  <a16:creationId xmlns:a16="http://schemas.microsoft.com/office/drawing/2014/main" id="{9E77B4F0-8AD9-F5D0-C7A1-D855C2E5D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5938" y="3933825"/>
              <a:ext cx="250825" cy="334963"/>
            </a:xfrm>
            <a:custGeom>
              <a:avLst/>
              <a:gdLst>
                <a:gd name="T0" fmla="*/ 2147483646 w 158"/>
                <a:gd name="T1" fmla="*/ 2147483646 h 211"/>
                <a:gd name="T2" fmla="*/ 2147483646 w 158"/>
                <a:gd name="T3" fmla="*/ 2147483646 h 211"/>
                <a:gd name="T4" fmla="*/ 0 w 158"/>
                <a:gd name="T5" fmla="*/ 2147483646 h 211"/>
                <a:gd name="T6" fmla="*/ 0 w 158"/>
                <a:gd name="T7" fmla="*/ 2147483646 h 211"/>
                <a:gd name="T8" fmla="*/ 2147483646 w 158"/>
                <a:gd name="T9" fmla="*/ 2147483646 h 211"/>
                <a:gd name="T10" fmla="*/ 2147483646 w 158"/>
                <a:gd name="T11" fmla="*/ 2147483646 h 211"/>
                <a:gd name="T12" fmla="*/ 2147483646 w 158"/>
                <a:gd name="T13" fmla="*/ 2147483646 h 211"/>
                <a:gd name="T14" fmla="*/ 2147483646 w 158"/>
                <a:gd name="T15" fmla="*/ 2147483646 h 211"/>
                <a:gd name="T16" fmla="*/ 2147483646 w 158"/>
                <a:gd name="T17" fmla="*/ 2147483646 h 211"/>
                <a:gd name="T18" fmla="*/ 2147483646 w 158"/>
                <a:gd name="T19" fmla="*/ 2147483646 h 211"/>
                <a:gd name="T20" fmla="*/ 2147483646 w 158"/>
                <a:gd name="T21" fmla="*/ 2147483646 h 211"/>
                <a:gd name="T22" fmla="*/ 2147483646 w 158"/>
                <a:gd name="T23" fmla="*/ 2147483646 h 211"/>
                <a:gd name="T24" fmla="*/ 2147483646 w 158"/>
                <a:gd name="T25" fmla="*/ 2147483646 h 211"/>
                <a:gd name="T26" fmla="*/ 2147483646 w 158"/>
                <a:gd name="T27" fmla="*/ 2147483646 h 211"/>
                <a:gd name="T28" fmla="*/ 2147483646 w 158"/>
                <a:gd name="T29" fmla="*/ 2147483646 h 211"/>
                <a:gd name="T30" fmla="*/ 2147483646 w 158"/>
                <a:gd name="T31" fmla="*/ 2147483646 h 211"/>
                <a:gd name="T32" fmla="*/ 2147483646 w 158"/>
                <a:gd name="T33" fmla="*/ 0 h 211"/>
                <a:gd name="T34" fmla="*/ 2147483646 w 158"/>
                <a:gd name="T35" fmla="*/ 2147483646 h 211"/>
                <a:gd name="T36" fmla="*/ 2147483646 w 158"/>
                <a:gd name="T37" fmla="*/ 2147483646 h 211"/>
                <a:gd name="T38" fmla="*/ 2147483646 w 158"/>
                <a:gd name="T39" fmla="*/ 2147483646 h 211"/>
                <a:gd name="T40" fmla="*/ 2147483646 w 158"/>
                <a:gd name="T41" fmla="*/ 2147483646 h 211"/>
                <a:gd name="T42" fmla="*/ 2147483646 w 158"/>
                <a:gd name="T43" fmla="*/ 2147483646 h 211"/>
                <a:gd name="T44" fmla="*/ 2147483646 w 158"/>
                <a:gd name="T45" fmla="*/ 2147483646 h 211"/>
                <a:gd name="T46" fmla="*/ 2147483646 w 158"/>
                <a:gd name="T47" fmla="*/ 2147483646 h 211"/>
                <a:gd name="T48" fmla="*/ 2147483646 w 158"/>
                <a:gd name="T49" fmla="*/ 2147483646 h 211"/>
                <a:gd name="T50" fmla="*/ 2147483646 w 158"/>
                <a:gd name="T51" fmla="*/ 2147483646 h 211"/>
                <a:gd name="T52" fmla="*/ 2147483646 w 158"/>
                <a:gd name="T53" fmla="*/ 2147483646 h 211"/>
                <a:gd name="T54" fmla="*/ 2147483646 w 158"/>
                <a:gd name="T55" fmla="*/ 2147483646 h 211"/>
                <a:gd name="T56" fmla="*/ 2147483646 w 158"/>
                <a:gd name="T57" fmla="*/ 2147483646 h 21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58"/>
                <a:gd name="T88" fmla="*/ 0 h 211"/>
                <a:gd name="T89" fmla="*/ 158 w 158"/>
                <a:gd name="T90" fmla="*/ 211 h 21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58" h="211">
                  <a:moveTo>
                    <a:pt x="12" y="211"/>
                  </a:moveTo>
                  <a:lnTo>
                    <a:pt x="6" y="207"/>
                  </a:lnTo>
                  <a:lnTo>
                    <a:pt x="0" y="203"/>
                  </a:lnTo>
                  <a:lnTo>
                    <a:pt x="0" y="192"/>
                  </a:lnTo>
                  <a:lnTo>
                    <a:pt x="2" y="180"/>
                  </a:lnTo>
                  <a:lnTo>
                    <a:pt x="6" y="165"/>
                  </a:lnTo>
                  <a:lnTo>
                    <a:pt x="12" y="150"/>
                  </a:lnTo>
                  <a:lnTo>
                    <a:pt x="27" y="117"/>
                  </a:lnTo>
                  <a:lnTo>
                    <a:pt x="48" y="82"/>
                  </a:lnTo>
                  <a:lnTo>
                    <a:pt x="60" y="65"/>
                  </a:lnTo>
                  <a:lnTo>
                    <a:pt x="71" y="50"/>
                  </a:lnTo>
                  <a:lnTo>
                    <a:pt x="85" y="36"/>
                  </a:lnTo>
                  <a:lnTo>
                    <a:pt x="98" y="25"/>
                  </a:lnTo>
                  <a:lnTo>
                    <a:pt x="110" y="13"/>
                  </a:lnTo>
                  <a:lnTo>
                    <a:pt x="123" y="6"/>
                  </a:lnTo>
                  <a:lnTo>
                    <a:pt x="136" y="2"/>
                  </a:lnTo>
                  <a:lnTo>
                    <a:pt x="150" y="0"/>
                  </a:lnTo>
                  <a:lnTo>
                    <a:pt x="154" y="4"/>
                  </a:lnTo>
                  <a:lnTo>
                    <a:pt x="156" y="8"/>
                  </a:lnTo>
                  <a:lnTo>
                    <a:pt x="158" y="13"/>
                  </a:lnTo>
                  <a:lnTo>
                    <a:pt x="158" y="21"/>
                  </a:lnTo>
                  <a:lnTo>
                    <a:pt x="138" y="44"/>
                  </a:lnTo>
                  <a:lnTo>
                    <a:pt x="119" y="65"/>
                  </a:lnTo>
                  <a:lnTo>
                    <a:pt x="104" y="88"/>
                  </a:lnTo>
                  <a:lnTo>
                    <a:pt x="88" y="109"/>
                  </a:lnTo>
                  <a:lnTo>
                    <a:pt x="60" y="157"/>
                  </a:lnTo>
                  <a:lnTo>
                    <a:pt x="31" y="211"/>
                  </a:lnTo>
                  <a:lnTo>
                    <a:pt x="21" y="211"/>
                  </a:lnTo>
                  <a:lnTo>
                    <a:pt x="12" y="2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8" name="Freeform 44">
              <a:extLst>
                <a:ext uri="{FF2B5EF4-FFF2-40B4-BE49-F238E27FC236}">
                  <a16:creationId xmlns:a16="http://schemas.microsoft.com/office/drawing/2014/main" id="{45FD6142-7892-1672-7E37-C2F6A572678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9500" y="4003675"/>
              <a:ext cx="290513" cy="222250"/>
            </a:xfrm>
            <a:custGeom>
              <a:avLst/>
              <a:gdLst>
                <a:gd name="T0" fmla="*/ 2147483646 w 183"/>
                <a:gd name="T1" fmla="*/ 2147483646 h 140"/>
                <a:gd name="T2" fmla="*/ 2147483646 w 183"/>
                <a:gd name="T3" fmla="*/ 2147483646 h 140"/>
                <a:gd name="T4" fmla="*/ 2147483646 w 183"/>
                <a:gd name="T5" fmla="*/ 2147483646 h 140"/>
                <a:gd name="T6" fmla="*/ 2147483646 w 183"/>
                <a:gd name="T7" fmla="*/ 2147483646 h 140"/>
                <a:gd name="T8" fmla="*/ 2147483646 w 183"/>
                <a:gd name="T9" fmla="*/ 2147483646 h 140"/>
                <a:gd name="T10" fmla="*/ 2147483646 w 183"/>
                <a:gd name="T11" fmla="*/ 2147483646 h 140"/>
                <a:gd name="T12" fmla="*/ 0 w 183"/>
                <a:gd name="T13" fmla="*/ 2147483646 h 140"/>
                <a:gd name="T14" fmla="*/ 2147483646 w 183"/>
                <a:gd name="T15" fmla="*/ 2147483646 h 140"/>
                <a:gd name="T16" fmla="*/ 2147483646 w 183"/>
                <a:gd name="T17" fmla="*/ 2147483646 h 140"/>
                <a:gd name="T18" fmla="*/ 2147483646 w 183"/>
                <a:gd name="T19" fmla="*/ 2147483646 h 140"/>
                <a:gd name="T20" fmla="*/ 2147483646 w 183"/>
                <a:gd name="T21" fmla="*/ 2147483646 h 140"/>
                <a:gd name="T22" fmla="*/ 2147483646 w 183"/>
                <a:gd name="T23" fmla="*/ 2147483646 h 140"/>
                <a:gd name="T24" fmla="*/ 2147483646 w 183"/>
                <a:gd name="T25" fmla="*/ 2147483646 h 140"/>
                <a:gd name="T26" fmla="*/ 2147483646 w 183"/>
                <a:gd name="T27" fmla="*/ 2147483646 h 140"/>
                <a:gd name="T28" fmla="*/ 2147483646 w 183"/>
                <a:gd name="T29" fmla="*/ 2147483646 h 140"/>
                <a:gd name="T30" fmla="*/ 2147483646 w 183"/>
                <a:gd name="T31" fmla="*/ 2147483646 h 140"/>
                <a:gd name="T32" fmla="*/ 2147483646 w 183"/>
                <a:gd name="T33" fmla="*/ 2147483646 h 140"/>
                <a:gd name="T34" fmla="*/ 2147483646 w 183"/>
                <a:gd name="T35" fmla="*/ 2147483646 h 140"/>
                <a:gd name="T36" fmla="*/ 2147483646 w 183"/>
                <a:gd name="T37" fmla="*/ 2147483646 h 140"/>
                <a:gd name="T38" fmla="*/ 2147483646 w 183"/>
                <a:gd name="T39" fmla="*/ 2147483646 h 140"/>
                <a:gd name="T40" fmla="*/ 2147483646 w 183"/>
                <a:gd name="T41" fmla="*/ 2147483646 h 140"/>
                <a:gd name="T42" fmla="*/ 2147483646 w 183"/>
                <a:gd name="T43" fmla="*/ 2147483646 h 140"/>
                <a:gd name="T44" fmla="*/ 2147483646 w 183"/>
                <a:gd name="T45" fmla="*/ 2147483646 h 140"/>
                <a:gd name="T46" fmla="*/ 2147483646 w 183"/>
                <a:gd name="T47" fmla="*/ 2147483646 h 140"/>
                <a:gd name="T48" fmla="*/ 2147483646 w 183"/>
                <a:gd name="T49" fmla="*/ 2147483646 h 140"/>
                <a:gd name="T50" fmla="*/ 2147483646 w 183"/>
                <a:gd name="T51" fmla="*/ 2147483646 h 140"/>
                <a:gd name="T52" fmla="*/ 2147483646 w 183"/>
                <a:gd name="T53" fmla="*/ 2147483646 h 140"/>
                <a:gd name="T54" fmla="*/ 2147483646 w 183"/>
                <a:gd name="T55" fmla="*/ 2147483646 h 140"/>
                <a:gd name="T56" fmla="*/ 2147483646 w 183"/>
                <a:gd name="T57" fmla="*/ 2147483646 h 140"/>
                <a:gd name="T58" fmla="*/ 2147483646 w 183"/>
                <a:gd name="T59" fmla="*/ 2147483646 h 140"/>
                <a:gd name="T60" fmla="*/ 2147483646 w 183"/>
                <a:gd name="T61" fmla="*/ 0 h 140"/>
                <a:gd name="T62" fmla="*/ 2147483646 w 183"/>
                <a:gd name="T63" fmla="*/ 2147483646 h 140"/>
                <a:gd name="T64" fmla="*/ 2147483646 w 183"/>
                <a:gd name="T65" fmla="*/ 2147483646 h 140"/>
                <a:gd name="T66" fmla="*/ 2147483646 w 183"/>
                <a:gd name="T67" fmla="*/ 2147483646 h 140"/>
                <a:gd name="T68" fmla="*/ 2147483646 w 183"/>
                <a:gd name="T69" fmla="*/ 2147483646 h 140"/>
                <a:gd name="T70" fmla="*/ 2147483646 w 183"/>
                <a:gd name="T71" fmla="*/ 2147483646 h 140"/>
                <a:gd name="T72" fmla="*/ 2147483646 w 183"/>
                <a:gd name="T73" fmla="*/ 2147483646 h 140"/>
                <a:gd name="T74" fmla="*/ 2147483646 w 183"/>
                <a:gd name="T75" fmla="*/ 2147483646 h 140"/>
                <a:gd name="T76" fmla="*/ 2147483646 w 183"/>
                <a:gd name="T77" fmla="*/ 2147483646 h 140"/>
                <a:gd name="T78" fmla="*/ 2147483646 w 183"/>
                <a:gd name="T79" fmla="*/ 2147483646 h 140"/>
                <a:gd name="T80" fmla="*/ 2147483646 w 183"/>
                <a:gd name="T81" fmla="*/ 2147483646 h 140"/>
                <a:gd name="T82" fmla="*/ 2147483646 w 183"/>
                <a:gd name="T83" fmla="*/ 2147483646 h 140"/>
                <a:gd name="T84" fmla="*/ 2147483646 w 183"/>
                <a:gd name="T85" fmla="*/ 2147483646 h 140"/>
                <a:gd name="T86" fmla="*/ 2147483646 w 183"/>
                <a:gd name="T87" fmla="*/ 2147483646 h 140"/>
                <a:gd name="T88" fmla="*/ 2147483646 w 183"/>
                <a:gd name="T89" fmla="*/ 2147483646 h 140"/>
                <a:gd name="T90" fmla="*/ 2147483646 w 183"/>
                <a:gd name="T91" fmla="*/ 2147483646 h 140"/>
                <a:gd name="T92" fmla="*/ 2147483646 w 183"/>
                <a:gd name="T93" fmla="*/ 2147483646 h 140"/>
                <a:gd name="T94" fmla="*/ 2147483646 w 183"/>
                <a:gd name="T95" fmla="*/ 2147483646 h 140"/>
                <a:gd name="T96" fmla="*/ 2147483646 w 183"/>
                <a:gd name="T97" fmla="*/ 2147483646 h 140"/>
                <a:gd name="T98" fmla="*/ 2147483646 w 183"/>
                <a:gd name="T99" fmla="*/ 2147483646 h 140"/>
                <a:gd name="T100" fmla="*/ 2147483646 w 183"/>
                <a:gd name="T101" fmla="*/ 2147483646 h 140"/>
                <a:gd name="T102" fmla="*/ 2147483646 w 183"/>
                <a:gd name="T103" fmla="*/ 2147483646 h 140"/>
                <a:gd name="T104" fmla="*/ 2147483646 w 183"/>
                <a:gd name="T105" fmla="*/ 2147483646 h 14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140"/>
                <a:gd name="T161" fmla="*/ 183 w 183"/>
                <a:gd name="T162" fmla="*/ 140 h 14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140">
                  <a:moveTo>
                    <a:pt x="33" y="140"/>
                  </a:moveTo>
                  <a:lnTo>
                    <a:pt x="21" y="131"/>
                  </a:lnTo>
                  <a:lnTo>
                    <a:pt x="14" y="121"/>
                  </a:lnTo>
                  <a:lnTo>
                    <a:pt x="8" y="111"/>
                  </a:lnTo>
                  <a:lnTo>
                    <a:pt x="4" y="102"/>
                  </a:lnTo>
                  <a:lnTo>
                    <a:pt x="2" y="90"/>
                  </a:lnTo>
                  <a:lnTo>
                    <a:pt x="0" y="81"/>
                  </a:lnTo>
                  <a:lnTo>
                    <a:pt x="2" y="69"/>
                  </a:lnTo>
                  <a:lnTo>
                    <a:pt x="6" y="60"/>
                  </a:lnTo>
                  <a:lnTo>
                    <a:pt x="10" y="48"/>
                  </a:lnTo>
                  <a:lnTo>
                    <a:pt x="18" y="40"/>
                  </a:lnTo>
                  <a:lnTo>
                    <a:pt x="25" y="31"/>
                  </a:lnTo>
                  <a:lnTo>
                    <a:pt x="33" y="23"/>
                  </a:lnTo>
                  <a:lnTo>
                    <a:pt x="43" y="17"/>
                  </a:lnTo>
                  <a:lnTo>
                    <a:pt x="54" y="14"/>
                  </a:lnTo>
                  <a:lnTo>
                    <a:pt x="66" y="10"/>
                  </a:lnTo>
                  <a:lnTo>
                    <a:pt x="79" y="8"/>
                  </a:lnTo>
                  <a:lnTo>
                    <a:pt x="69" y="21"/>
                  </a:lnTo>
                  <a:lnTo>
                    <a:pt x="66" y="31"/>
                  </a:lnTo>
                  <a:lnTo>
                    <a:pt x="60" y="42"/>
                  </a:lnTo>
                  <a:lnTo>
                    <a:pt x="56" y="58"/>
                  </a:lnTo>
                  <a:lnTo>
                    <a:pt x="66" y="52"/>
                  </a:lnTo>
                  <a:lnTo>
                    <a:pt x="71" y="44"/>
                  </a:lnTo>
                  <a:lnTo>
                    <a:pt x="79" y="35"/>
                  </a:lnTo>
                  <a:lnTo>
                    <a:pt x="85" y="25"/>
                  </a:lnTo>
                  <a:lnTo>
                    <a:pt x="93" y="17"/>
                  </a:lnTo>
                  <a:lnTo>
                    <a:pt x="104" y="10"/>
                  </a:lnTo>
                  <a:lnTo>
                    <a:pt x="110" y="6"/>
                  </a:lnTo>
                  <a:lnTo>
                    <a:pt x="119" y="4"/>
                  </a:lnTo>
                  <a:lnTo>
                    <a:pt x="129" y="2"/>
                  </a:lnTo>
                  <a:lnTo>
                    <a:pt x="141" y="0"/>
                  </a:lnTo>
                  <a:lnTo>
                    <a:pt x="141" y="4"/>
                  </a:lnTo>
                  <a:lnTo>
                    <a:pt x="141" y="8"/>
                  </a:lnTo>
                  <a:lnTo>
                    <a:pt x="150" y="8"/>
                  </a:lnTo>
                  <a:lnTo>
                    <a:pt x="160" y="6"/>
                  </a:lnTo>
                  <a:lnTo>
                    <a:pt x="169" y="8"/>
                  </a:lnTo>
                  <a:lnTo>
                    <a:pt x="183" y="14"/>
                  </a:lnTo>
                  <a:lnTo>
                    <a:pt x="183" y="29"/>
                  </a:lnTo>
                  <a:lnTo>
                    <a:pt x="181" y="42"/>
                  </a:lnTo>
                  <a:lnTo>
                    <a:pt x="177" y="54"/>
                  </a:lnTo>
                  <a:lnTo>
                    <a:pt x="169" y="61"/>
                  </a:lnTo>
                  <a:lnTo>
                    <a:pt x="162" y="69"/>
                  </a:lnTo>
                  <a:lnTo>
                    <a:pt x="152" y="75"/>
                  </a:lnTo>
                  <a:lnTo>
                    <a:pt x="141" y="81"/>
                  </a:lnTo>
                  <a:lnTo>
                    <a:pt x="129" y="85"/>
                  </a:lnTo>
                  <a:lnTo>
                    <a:pt x="119" y="102"/>
                  </a:lnTo>
                  <a:lnTo>
                    <a:pt x="110" y="113"/>
                  </a:lnTo>
                  <a:lnTo>
                    <a:pt x="98" y="123"/>
                  </a:lnTo>
                  <a:lnTo>
                    <a:pt x="89" y="131"/>
                  </a:lnTo>
                  <a:lnTo>
                    <a:pt x="75" y="134"/>
                  </a:lnTo>
                  <a:lnTo>
                    <a:pt x="62" y="138"/>
                  </a:lnTo>
                  <a:lnTo>
                    <a:pt x="48" y="140"/>
                  </a:lnTo>
                  <a:lnTo>
                    <a:pt x="33" y="140"/>
                  </a:lnTo>
                  <a:close/>
                </a:path>
              </a:pathLst>
            </a:custGeom>
            <a:solidFill>
              <a:srgbClr val="B768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29" name="Freeform 45">
              <a:extLst>
                <a:ext uri="{FF2B5EF4-FFF2-40B4-BE49-F238E27FC236}">
                  <a16:creationId xmlns:a16="http://schemas.microsoft.com/office/drawing/2014/main" id="{54B8A560-A0A6-ABDA-DC0D-367FDB8A4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5763" y="3689350"/>
              <a:ext cx="276225" cy="450850"/>
            </a:xfrm>
            <a:custGeom>
              <a:avLst/>
              <a:gdLst>
                <a:gd name="T0" fmla="*/ 2147483646 w 174"/>
                <a:gd name="T1" fmla="*/ 2147483646 h 284"/>
                <a:gd name="T2" fmla="*/ 2147483646 w 174"/>
                <a:gd name="T3" fmla="*/ 2147483646 h 284"/>
                <a:gd name="T4" fmla="*/ 2147483646 w 174"/>
                <a:gd name="T5" fmla="*/ 2147483646 h 284"/>
                <a:gd name="T6" fmla="*/ 2147483646 w 174"/>
                <a:gd name="T7" fmla="*/ 2147483646 h 284"/>
                <a:gd name="T8" fmla="*/ 2147483646 w 174"/>
                <a:gd name="T9" fmla="*/ 2147483646 h 284"/>
                <a:gd name="T10" fmla="*/ 2147483646 w 174"/>
                <a:gd name="T11" fmla="*/ 2147483646 h 284"/>
                <a:gd name="T12" fmla="*/ 2147483646 w 174"/>
                <a:gd name="T13" fmla="*/ 2147483646 h 284"/>
                <a:gd name="T14" fmla="*/ 2147483646 w 174"/>
                <a:gd name="T15" fmla="*/ 2147483646 h 284"/>
                <a:gd name="T16" fmla="*/ 2147483646 w 174"/>
                <a:gd name="T17" fmla="*/ 2147483646 h 284"/>
                <a:gd name="T18" fmla="*/ 2147483646 w 174"/>
                <a:gd name="T19" fmla="*/ 2147483646 h 284"/>
                <a:gd name="T20" fmla="*/ 2147483646 w 174"/>
                <a:gd name="T21" fmla="*/ 2147483646 h 284"/>
                <a:gd name="T22" fmla="*/ 2147483646 w 174"/>
                <a:gd name="T23" fmla="*/ 2147483646 h 284"/>
                <a:gd name="T24" fmla="*/ 2147483646 w 174"/>
                <a:gd name="T25" fmla="*/ 2147483646 h 284"/>
                <a:gd name="T26" fmla="*/ 2147483646 w 174"/>
                <a:gd name="T27" fmla="*/ 2147483646 h 284"/>
                <a:gd name="T28" fmla="*/ 2147483646 w 174"/>
                <a:gd name="T29" fmla="*/ 2147483646 h 284"/>
                <a:gd name="T30" fmla="*/ 2147483646 w 174"/>
                <a:gd name="T31" fmla="*/ 2147483646 h 284"/>
                <a:gd name="T32" fmla="*/ 2147483646 w 174"/>
                <a:gd name="T33" fmla="*/ 2147483646 h 284"/>
                <a:gd name="T34" fmla="*/ 2147483646 w 174"/>
                <a:gd name="T35" fmla="*/ 2147483646 h 284"/>
                <a:gd name="T36" fmla="*/ 2147483646 w 174"/>
                <a:gd name="T37" fmla="*/ 2147483646 h 284"/>
                <a:gd name="T38" fmla="*/ 2147483646 w 174"/>
                <a:gd name="T39" fmla="*/ 2147483646 h 284"/>
                <a:gd name="T40" fmla="*/ 2147483646 w 174"/>
                <a:gd name="T41" fmla="*/ 2147483646 h 284"/>
                <a:gd name="T42" fmla="*/ 2147483646 w 174"/>
                <a:gd name="T43" fmla="*/ 2147483646 h 284"/>
                <a:gd name="T44" fmla="*/ 2147483646 w 174"/>
                <a:gd name="T45" fmla="*/ 2147483646 h 284"/>
                <a:gd name="T46" fmla="*/ 2147483646 w 174"/>
                <a:gd name="T47" fmla="*/ 2147483646 h 284"/>
                <a:gd name="T48" fmla="*/ 2147483646 w 174"/>
                <a:gd name="T49" fmla="*/ 2147483646 h 284"/>
                <a:gd name="T50" fmla="*/ 2147483646 w 174"/>
                <a:gd name="T51" fmla="*/ 2147483646 h 284"/>
                <a:gd name="T52" fmla="*/ 2147483646 w 174"/>
                <a:gd name="T53" fmla="*/ 2147483646 h 284"/>
                <a:gd name="T54" fmla="*/ 2147483646 w 174"/>
                <a:gd name="T55" fmla="*/ 2147483646 h 284"/>
                <a:gd name="T56" fmla="*/ 2147483646 w 174"/>
                <a:gd name="T57" fmla="*/ 2147483646 h 284"/>
                <a:gd name="T58" fmla="*/ 2147483646 w 174"/>
                <a:gd name="T59" fmla="*/ 0 h 284"/>
                <a:gd name="T60" fmla="*/ 2147483646 w 174"/>
                <a:gd name="T61" fmla="*/ 2147483646 h 284"/>
                <a:gd name="T62" fmla="*/ 2147483646 w 174"/>
                <a:gd name="T63" fmla="*/ 2147483646 h 284"/>
                <a:gd name="T64" fmla="*/ 2147483646 w 174"/>
                <a:gd name="T65" fmla="*/ 2147483646 h 284"/>
                <a:gd name="T66" fmla="*/ 2147483646 w 174"/>
                <a:gd name="T67" fmla="*/ 2147483646 h 284"/>
                <a:gd name="T68" fmla="*/ 2147483646 w 174"/>
                <a:gd name="T69" fmla="*/ 2147483646 h 284"/>
                <a:gd name="T70" fmla="*/ 2147483646 w 174"/>
                <a:gd name="T71" fmla="*/ 2147483646 h 284"/>
                <a:gd name="T72" fmla="*/ 2147483646 w 174"/>
                <a:gd name="T73" fmla="*/ 2147483646 h 284"/>
                <a:gd name="T74" fmla="*/ 2147483646 w 174"/>
                <a:gd name="T75" fmla="*/ 2147483646 h 28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4"/>
                <a:gd name="T115" fmla="*/ 0 h 284"/>
                <a:gd name="T116" fmla="*/ 174 w 174"/>
                <a:gd name="T117" fmla="*/ 284 h 28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4" h="284">
                  <a:moveTo>
                    <a:pt x="67" y="284"/>
                  </a:moveTo>
                  <a:lnTo>
                    <a:pt x="49" y="273"/>
                  </a:lnTo>
                  <a:lnTo>
                    <a:pt x="36" y="265"/>
                  </a:lnTo>
                  <a:lnTo>
                    <a:pt x="26" y="256"/>
                  </a:lnTo>
                  <a:lnTo>
                    <a:pt x="17" y="246"/>
                  </a:lnTo>
                  <a:lnTo>
                    <a:pt x="11" y="236"/>
                  </a:lnTo>
                  <a:lnTo>
                    <a:pt x="7" y="225"/>
                  </a:lnTo>
                  <a:lnTo>
                    <a:pt x="5" y="212"/>
                  </a:lnTo>
                  <a:lnTo>
                    <a:pt x="3" y="194"/>
                  </a:lnTo>
                  <a:lnTo>
                    <a:pt x="9" y="187"/>
                  </a:lnTo>
                  <a:lnTo>
                    <a:pt x="13" y="179"/>
                  </a:lnTo>
                  <a:lnTo>
                    <a:pt x="17" y="173"/>
                  </a:lnTo>
                  <a:lnTo>
                    <a:pt x="19" y="165"/>
                  </a:lnTo>
                  <a:lnTo>
                    <a:pt x="23" y="150"/>
                  </a:lnTo>
                  <a:lnTo>
                    <a:pt x="25" y="133"/>
                  </a:lnTo>
                  <a:lnTo>
                    <a:pt x="30" y="133"/>
                  </a:lnTo>
                  <a:lnTo>
                    <a:pt x="38" y="133"/>
                  </a:lnTo>
                  <a:lnTo>
                    <a:pt x="40" y="146"/>
                  </a:lnTo>
                  <a:lnTo>
                    <a:pt x="42" y="158"/>
                  </a:lnTo>
                  <a:lnTo>
                    <a:pt x="44" y="171"/>
                  </a:lnTo>
                  <a:lnTo>
                    <a:pt x="48" y="183"/>
                  </a:lnTo>
                  <a:lnTo>
                    <a:pt x="51" y="188"/>
                  </a:lnTo>
                  <a:lnTo>
                    <a:pt x="55" y="194"/>
                  </a:lnTo>
                  <a:lnTo>
                    <a:pt x="59" y="198"/>
                  </a:lnTo>
                  <a:lnTo>
                    <a:pt x="65" y="202"/>
                  </a:lnTo>
                  <a:lnTo>
                    <a:pt x="73" y="204"/>
                  </a:lnTo>
                  <a:lnTo>
                    <a:pt x="78" y="206"/>
                  </a:lnTo>
                  <a:lnTo>
                    <a:pt x="88" y="206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6" y="198"/>
                  </a:lnTo>
                  <a:lnTo>
                    <a:pt x="86" y="196"/>
                  </a:lnTo>
                  <a:lnTo>
                    <a:pt x="76" y="192"/>
                  </a:lnTo>
                  <a:lnTo>
                    <a:pt x="69" y="188"/>
                  </a:lnTo>
                  <a:lnTo>
                    <a:pt x="61" y="185"/>
                  </a:lnTo>
                  <a:lnTo>
                    <a:pt x="57" y="179"/>
                  </a:lnTo>
                  <a:lnTo>
                    <a:pt x="53" y="173"/>
                  </a:lnTo>
                  <a:lnTo>
                    <a:pt x="51" y="167"/>
                  </a:lnTo>
                  <a:lnTo>
                    <a:pt x="49" y="162"/>
                  </a:lnTo>
                  <a:lnTo>
                    <a:pt x="51" y="148"/>
                  </a:lnTo>
                  <a:lnTo>
                    <a:pt x="53" y="135"/>
                  </a:lnTo>
                  <a:lnTo>
                    <a:pt x="59" y="119"/>
                  </a:lnTo>
                  <a:lnTo>
                    <a:pt x="67" y="102"/>
                  </a:lnTo>
                  <a:lnTo>
                    <a:pt x="57" y="102"/>
                  </a:lnTo>
                  <a:lnTo>
                    <a:pt x="49" y="102"/>
                  </a:lnTo>
                  <a:lnTo>
                    <a:pt x="49" y="106"/>
                  </a:lnTo>
                  <a:lnTo>
                    <a:pt x="48" y="112"/>
                  </a:lnTo>
                  <a:lnTo>
                    <a:pt x="30" y="112"/>
                  </a:lnTo>
                  <a:lnTo>
                    <a:pt x="19" y="112"/>
                  </a:lnTo>
                  <a:lnTo>
                    <a:pt x="9" y="108"/>
                  </a:lnTo>
                  <a:lnTo>
                    <a:pt x="3" y="102"/>
                  </a:lnTo>
                  <a:lnTo>
                    <a:pt x="1" y="96"/>
                  </a:lnTo>
                  <a:lnTo>
                    <a:pt x="0" y="89"/>
                  </a:lnTo>
                  <a:lnTo>
                    <a:pt x="1" y="79"/>
                  </a:lnTo>
                  <a:lnTo>
                    <a:pt x="5" y="70"/>
                  </a:lnTo>
                  <a:lnTo>
                    <a:pt x="19" y="50"/>
                  </a:lnTo>
                  <a:lnTo>
                    <a:pt x="34" y="29"/>
                  </a:lnTo>
                  <a:lnTo>
                    <a:pt x="51" y="12"/>
                  </a:lnTo>
                  <a:lnTo>
                    <a:pt x="67" y="0"/>
                  </a:lnTo>
                  <a:lnTo>
                    <a:pt x="80" y="0"/>
                  </a:lnTo>
                  <a:lnTo>
                    <a:pt x="96" y="0"/>
                  </a:lnTo>
                  <a:lnTo>
                    <a:pt x="113" y="2"/>
                  </a:lnTo>
                  <a:lnTo>
                    <a:pt x="128" y="2"/>
                  </a:lnTo>
                  <a:lnTo>
                    <a:pt x="130" y="37"/>
                  </a:lnTo>
                  <a:lnTo>
                    <a:pt x="138" y="85"/>
                  </a:lnTo>
                  <a:lnTo>
                    <a:pt x="144" y="110"/>
                  </a:lnTo>
                  <a:lnTo>
                    <a:pt x="151" y="131"/>
                  </a:lnTo>
                  <a:lnTo>
                    <a:pt x="155" y="141"/>
                  </a:lnTo>
                  <a:lnTo>
                    <a:pt x="161" y="148"/>
                  </a:lnTo>
                  <a:lnTo>
                    <a:pt x="167" y="156"/>
                  </a:lnTo>
                  <a:lnTo>
                    <a:pt x="174" y="160"/>
                  </a:lnTo>
                  <a:lnTo>
                    <a:pt x="157" y="187"/>
                  </a:lnTo>
                  <a:lnTo>
                    <a:pt x="132" y="221"/>
                  </a:lnTo>
                  <a:lnTo>
                    <a:pt x="109" y="256"/>
                  </a:lnTo>
                  <a:lnTo>
                    <a:pt x="90" y="283"/>
                  </a:lnTo>
                  <a:lnTo>
                    <a:pt x="78" y="284"/>
                  </a:lnTo>
                  <a:lnTo>
                    <a:pt x="67" y="284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0" name="Freeform 46">
              <a:extLst>
                <a:ext uri="{FF2B5EF4-FFF2-40B4-BE49-F238E27FC236}">
                  <a16:creationId xmlns:a16="http://schemas.microsoft.com/office/drawing/2014/main" id="{8A01AC9F-154B-6CFC-765D-BC676D7F5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4000" y="3894138"/>
              <a:ext cx="136525" cy="119062"/>
            </a:xfrm>
            <a:custGeom>
              <a:avLst/>
              <a:gdLst>
                <a:gd name="T0" fmla="*/ 2147483646 w 86"/>
                <a:gd name="T1" fmla="*/ 2147483646 h 75"/>
                <a:gd name="T2" fmla="*/ 2147483646 w 86"/>
                <a:gd name="T3" fmla="*/ 2147483646 h 75"/>
                <a:gd name="T4" fmla="*/ 2147483646 w 86"/>
                <a:gd name="T5" fmla="*/ 2147483646 h 75"/>
                <a:gd name="T6" fmla="*/ 2147483646 w 86"/>
                <a:gd name="T7" fmla="*/ 2147483646 h 75"/>
                <a:gd name="T8" fmla="*/ 2147483646 w 86"/>
                <a:gd name="T9" fmla="*/ 2147483646 h 75"/>
                <a:gd name="T10" fmla="*/ 2147483646 w 86"/>
                <a:gd name="T11" fmla="*/ 2147483646 h 75"/>
                <a:gd name="T12" fmla="*/ 2147483646 w 86"/>
                <a:gd name="T13" fmla="*/ 2147483646 h 75"/>
                <a:gd name="T14" fmla="*/ 2147483646 w 86"/>
                <a:gd name="T15" fmla="*/ 2147483646 h 75"/>
                <a:gd name="T16" fmla="*/ 0 w 86"/>
                <a:gd name="T17" fmla="*/ 2147483646 h 75"/>
                <a:gd name="T18" fmla="*/ 2147483646 w 86"/>
                <a:gd name="T19" fmla="*/ 2147483646 h 75"/>
                <a:gd name="T20" fmla="*/ 2147483646 w 86"/>
                <a:gd name="T21" fmla="*/ 2147483646 h 75"/>
                <a:gd name="T22" fmla="*/ 2147483646 w 86"/>
                <a:gd name="T23" fmla="*/ 2147483646 h 75"/>
                <a:gd name="T24" fmla="*/ 2147483646 w 86"/>
                <a:gd name="T25" fmla="*/ 2147483646 h 75"/>
                <a:gd name="T26" fmla="*/ 2147483646 w 86"/>
                <a:gd name="T27" fmla="*/ 0 h 75"/>
                <a:gd name="T28" fmla="*/ 2147483646 w 86"/>
                <a:gd name="T29" fmla="*/ 0 h 75"/>
                <a:gd name="T30" fmla="*/ 2147483646 w 86"/>
                <a:gd name="T31" fmla="*/ 2147483646 h 75"/>
                <a:gd name="T32" fmla="*/ 2147483646 w 86"/>
                <a:gd name="T33" fmla="*/ 2147483646 h 75"/>
                <a:gd name="T34" fmla="*/ 2147483646 w 86"/>
                <a:gd name="T35" fmla="*/ 2147483646 h 75"/>
                <a:gd name="T36" fmla="*/ 2147483646 w 86"/>
                <a:gd name="T37" fmla="*/ 2147483646 h 75"/>
                <a:gd name="T38" fmla="*/ 2147483646 w 86"/>
                <a:gd name="T39" fmla="*/ 2147483646 h 75"/>
                <a:gd name="T40" fmla="*/ 2147483646 w 86"/>
                <a:gd name="T41" fmla="*/ 2147483646 h 75"/>
                <a:gd name="T42" fmla="*/ 2147483646 w 86"/>
                <a:gd name="T43" fmla="*/ 2147483646 h 75"/>
                <a:gd name="T44" fmla="*/ 2147483646 w 86"/>
                <a:gd name="T45" fmla="*/ 2147483646 h 75"/>
                <a:gd name="T46" fmla="*/ 2147483646 w 86"/>
                <a:gd name="T47" fmla="*/ 2147483646 h 75"/>
                <a:gd name="T48" fmla="*/ 2147483646 w 86"/>
                <a:gd name="T49" fmla="*/ 2147483646 h 75"/>
                <a:gd name="T50" fmla="*/ 2147483646 w 86"/>
                <a:gd name="T51" fmla="*/ 2147483646 h 75"/>
                <a:gd name="T52" fmla="*/ 2147483646 w 86"/>
                <a:gd name="T53" fmla="*/ 2147483646 h 75"/>
                <a:gd name="T54" fmla="*/ 2147483646 w 86"/>
                <a:gd name="T55" fmla="*/ 2147483646 h 75"/>
                <a:gd name="T56" fmla="*/ 2147483646 w 86"/>
                <a:gd name="T57" fmla="*/ 2147483646 h 7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6"/>
                <a:gd name="T88" fmla="*/ 0 h 75"/>
                <a:gd name="T89" fmla="*/ 86 w 86"/>
                <a:gd name="T90" fmla="*/ 75 h 7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6" h="75">
                  <a:moveTo>
                    <a:pt x="46" y="75"/>
                  </a:moveTo>
                  <a:lnTo>
                    <a:pt x="33" y="69"/>
                  </a:lnTo>
                  <a:lnTo>
                    <a:pt x="23" y="63"/>
                  </a:lnTo>
                  <a:lnTo>
                    <a:pt x="15" y="58"/>
                  </a:lnTo>
                  <a:lnTo>
                    <a:pt x="12" y="50"/>
                  </a:lnTo>
                  <a:lnTo>
                    <a:pt x="6" y="50"/>
                  </a:lnTo>
                  <a:lnTo>
                    <a:pt x="4" y="50"/>
                  </a:lnTo>
                  <a:lnTo>
                    <a:pt x="2" y="36"/>
                  </a:lnTo>
                  <a:lnTo>
                    <a:pt x="0" y="23"/>
                  </a:lnTo>
                  <a:lnTo>
                    <a:pt x="2" y="17"/>
                  </a:lnTo>
                  <a:lnTo>
                    <a:pt x="2" y="12"/>
                  </a:lnTo>
                  <a:lnTo>
                    <a:pt x="4" y="8"/>
                  </a:lnTo>
                  <a:lnTo>
                    <a:pt x="6" y="2"/>
                  </a:lnTo>
                  <a:lnTo>
                    <a:pt x="12" y="0"/>
                  </a:lnTo>
                  <a:lnTo>
                    <a:pt x="17" y="0"/>
                  </a:lnTo>
                  <a:lnTo>
                    <a:pt x="25" y="12"/>
                  </a:lnTo>
                  <a:lnTo>
                    <a:pt x="31" y="19"/>
                  </a:lnTo>
                  <a:lnTo>
                    <a:pt x="36" y="25"/>
                  </a:lnTo>
                  <a:lnTo>
                    <a:pt x="42" y="27"/>
                  </a:lnTo>
                  <a:lnTo>
                    <a:pt x="60" y="31"/>
                  </a:lnTo>
                  <a:lnTo>
                    <a:pt x="86" y="35"/>
                  </a:lnTo>
                  <a:lnTo>
                    <a:pt x="86" y="40"/>
                  </a:lnTo>
                  <a:lnTo>
                    <a:pt x="86" y="46"/>
                  </a:lnTo>
                  <a:lnTo>
                    <a:pt x="75" y="56"/>
                  </a:lnTo>
                  <a:lnTo>
                    <a:pt x="67" y="63"/>
                  </a:lnTo>
                  <a:lnTo>
                    <a:pt x="63" y="69"/>
                  </a:lnTo>
                  <a:lnTo>
                    <a:pt x="58" y="71"/>
                  </a:lnTo>
                  <a:lnTo>
                    <a:pt x="52" y="75"/>
                  </a:lnTo>
                  <a:lnTo>
                    <a:pt x="46" y="75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1" name="Freeform 47">
              <a:extLst>
                <a:ext uri="{FF2B5EF4-FFF2-40B4-BE49-F238E27FC236}">
                  <a16:creationId xmlns:a16="http://schemas.microsoft.com/office/drawing/2014/main" id="{9E701DF0-0BA5-16A1-9678-DCE6CBCAF28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4925" y="3870325"/>
              <a:ext cx="74613" cy="127000"/>
            </a:xfrm>
            <a:custGeom>
              <a:avLst/>
              <a:gdLst>
                <a:gd name="T0" fmla="*/ 2147483646 w 47"/>
                <a:gd name="T1" fmla="*/ 2147483646 h 80"/>
                <a:gd name="T2" fmla="*/ 2147483646 w 47"/>
                <a:gd name="T3" fmla="*/ 2147483646 h 80"/>
                <a:gd name="T4" fmla="*/ 2147483646 w 47"/>
                <a:gd name="T5" fmla="*/ 2147483646 h 80"/>
                <a:gd name="T6" fmla="*/ 2147483646 w 47"/>
                <a:gd name="T7" fmla="*/ 2147483646 h 80"/>
                <a:gd name="T8" fmla="*/ 2147483646 w 47"/>
                <a:gd name="T9" fmla="*/ 2147483646 h 80"/>
                <a:gd name="T10" fmla="*/ 2147483646 w 47"/>
                <a:gd name="T11" fmla="*/ 2147483646 h 80"/>
                <a:gd name="T12" fmla="*/ 0 w 47"/>
                <a:gd name="T13" fmla="*/ 2147483646 h 80"/>
                <a:gd name="T14" fmla="*/ 2147483646 w 47"/>
                <a:gd name="T15" fmla="*/ 2147483646 h 80"/>
                <a:gd name="T16" fmla="*/ 2147483646 w 47"/>
                <a:gd name="T17" fmla="*/ 2147483646 h 80"/>
                <a:gd name="T18" fmla="*/ 2147483646 w 47"/>
                <a:gd name="T19" fmla="*/ 2147483646 h 80"/>
                <a:gd name="T20" fmla="*/ 2147483646 w 47"/>
                <a:gd name="T21" fmla="*/ 0 h 80"/>
                <a:gd name="T22" fmla="*/ 2147483646 w 47"/>
                <a:gd name="T23" fmla="*/ 2147483646 h 80"/>
                <a:gd name="T24" fmla="*/ 2147483646 w 47"/>
                <a:gd name="T25" fmla="*/ 2147483646 h 80"/>
                <a:gd name="T26" fmla="*/ 2147483646 w 47"/>
                <a:gd name="T27" fmla="*/ 2147483646 h 80"/>
                <a:gd name="T28" fmla="*/ 2147483646 w 47"/>
                <a:gd name="T29" fmla="*/ 2147483646 h 80"/>
                <a:gd name="T30" fmla="*/ 2147483646 w 47"/>
                <a:gd name="T31" fmla="*/ 2147483646 h 80"/>
                <a:gd name="T32" fmla="*/ 2147483646 w 47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80"/>
                <a:gd name="T53" fmla="*/ 47 w 47"/>
                <a:gd name="T54" fmla="*/ 80 h 8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80">
                  <a:moveTo>
                    <a:pt x="33" y="78"/>
                  </a:moveTo>
                  <a:lnTo>
                    <a:pt x="20" y="74"/>
                  </a:lnTo>
                  <a:lnTo>
                    <a:pt x="6" y="73"/>
                  </a:lnTo>
                  <a:lnTo>
                    <a:pt x="4" y="55"/>
                  </a:lnTo>
                  <a:lnTo>
                    <a:pt x="2" y="38"/>
                  </a:lnTo>
                  <a:lnTo>
                    <a:pt x="2" y="21"/>
                  </a:lnTo>
                  <a:lnTo>
                    <a:pt x="0" y="3"/>
                  </a:lnTo>
                  <a:lnTo>
                    <a:pt x="18" y="3"/>
                  </a:lnTo>
                  <a:lnTo>
                    <a:pt x="27" y="3"/>
                  </a:lnTo>
                  <a:lnTo>
                    <a:pt x="37" y="3"/>
                  </a:lnTo>
                  <a:lnTo>
                    <a:pt x="47" y="0"/>
                  </a:lnTo>
                  <a:lnTo>
                    <a:pt x="47" y="21"/>
                  </a:lnTo>
                  <a:lnTo>
                    <a:pt x="47" y="40"/>
                  </a:lnTo>
                  <a:lnTo>
                    <a:pt x="45" y="61"/>
                  </a:lnTo>
                  <a:lnTo>
                    <a:pt x="45" y="80"/>
                  </a:lnTo>
                  <a:lnTo>
                    <a:pt x="39" y="78"/>
                  </a:lnTo>
                  <a:lnTo>
                    <a:pt x="33" y="7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2" name="Freeform 48">
              <a:extLst>
                <a:ext uri="{FF2B5EF4-FFF2-40B4-BE49-F238E27FC236}">
                  <a16:creationId xmlns:a16="http://schemas.microsoft.com/office/drawing/2014/main" id="{A0D71CD9-7709-4C14-6556-8691622C4C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4163" y="3748088"/>
              <a:ext cx="125412" cy="173037"/>
            </a:xfrm>
            <a:custGeom>
              <a:avLst/>
              <a:gdLst>
                <a:gd name="T0" fmla="*/ 2147483646 w 79"/>
                <a:gd name="T1" fmla="*/ 2147483646 h 109"/>
                <a:gd name="T2" fmla="*/ 2147483646 w 79"/>
                <a:gd name="T3" fmla="*/ 2147483646 h 109"/>
                <a:gd name="T4" fmla="*/ 2147483646 w 79"/>
                <a:gd name="T5" fmla="*/ 2147483646 h 109"/>
                <a:gd name="T6" fmla="*/ 2147483646 w 79"/>
                <a:gd name="T7" fmla="*/ 2147483646 h 109"/>
                <a:gd name="T8" fmla="*/ 2147483646 w 79"/>
                <a:gd name="T9" fmla="*/ 2147483646 h 109"/>
                <a:gd name="T10" fmla="*/ 2147483646 w 79"/>
                <a:gd name="T11" fmla="*/ 2147483646 h 109"/>
                <a:gd name="T12" fmla="*/ 2147483646 w 79"/>
                <a:gd name="T13" fmla="*/ 2147483646 h 109"/>
                <a:gd name="T14" fmla="*/ 0 w 79"/>
                <a:gd name="T15" fmla="*/ 2147483646 h 109"/>
                <a:gd name="T16" fmla="*/ 2147483646 w 79"/>
                <a:gd name="T17" fmla="*/ 2147483646 h 109"/>
                <a:gd name="T18" fmla="*/ 2147483646 w 79"/>
                <a:gd name="T19" fmla="*/ 2147483646 h 109"/>
                <a:gd name="T20" fmla="*/ 2147483646 w 79"/>
                <a:gd name="T21" fmla="*/ 2147483646 h 109"/>
                <a:gd name="T22" fmla="*/ 2147483646 w 79"/>
                <a:gd name="T23" fmla="*/ 2147483646 h 109"/>
                <a:gd name="T24" fmla="*/ 2147483646 w 79"/>
                <a:gd name="T25" fmla="*/ 2147483646 h 109"/>
                <a:gd name="T26" fmla="*/ 2147483646 w 79"/>
                <a:gd name="T27" fmla="*/ 2147483646 h 109"/>
                <a:gd name="T28" fmla="*/ 2147483646 w 79"/>
                <a:gd name="T29" fmla="*/ 2147483646 h 109"/>
                <a:gd name="T30" fmla="*/ 2147483646 w 79"/>
                <a:gd name="T31" fmla="*/ 2147483646 h 109"/>
                <a:gd name="T32" fmla="*/ 2147483646 w 79"/>
                <a:gd name="T33" fmla="*/ 0 h 109"/>
                <a:gd name="T34" fmla="*/ 2147483646 w 79"/>
                <a:gd name="T35" fmla="*/ 2147483646 h 109"/>
                <a:gd name="T36" fmla="*/ 2147483646 w 79"/>
                <a:gd name="T37" fmla="*/ 2147483646 h 109"/>
                <a:gd name="T38" fmla="*/ 2147483646 w 79"/>
                <a:gd name="T39" fmla="*/ 2147483646 h 109"/>
                <a:gd name="T40" fmla="*/ 2147483646 w 79"/>
                <a:gd name="T41" fmla="*/ 2147483646 h 109"/>
                <a:gd name="T42" fmla="*/ 2147483646 w 79"/>
                <a:gd name="T43" fmla="*/ 2147483646 h 109"/>
                <a:gd name="T44" fmla="*/ 2147483646 w 79"/>
                <a:gd name="T45" fmla="*/ 2147483646 h 109"/>
                <a:gd name="T46" fmla="*/ 2147483646 w 79"/>
                <a:gd name="T47" fmla="*/ 2147483646 h 109"/>
                <a:gd name="T48" fmla="*/ 2147483646 w 79"/>
                <a:gd name="T49" fmla="*/ 2147483646 h 109"/>
                <a:gd name="T50" fmla="*/ 2147483646 w 79"/>
                <a:gd name="T51" fmla="*/ 2147483646 h 109"/>
                <a:gd name="T52" fmla="*/ 2147483646 w 79"/>
                <a:gd name="T53" fmla="*/ 2147483646 h 109"/>
                <a:gd name="T54" fmla="*/ 2147483646 w 79"/>
                <a:gd name="T55" fmla="*/ 2147483646 h 109"/>
                <a:gd name="T56" fmla="*/ 2147483646 w 79"/>
                <a:gd name="T57" fmla="*/ 2147483646 h 109"/>
                <a:gd name="T58" fmla="*/ 2147483646 w 79"/>
                <a:gd name="T59" fmla="*/ 2147483646 h 109"/>
                <a:gd name="T60" fmla="*/ 2147483646 w 79"/>
                <a:gd name="T61" fmla="*/ 2147483646 h 10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79"/>
                <a:gd name="T94" fmla="*/ 0 h 109"/>
                <a:gd name="T95" fmla="*/ 79 w 79"/>
                <a:gd name="T96" fmla="*/ 109 h 10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79" h="109">
                  <a:moveTo>
                    <a:pt x="39" y="109"/>
                  </a:moveTo>
                  <a:lnTo>
                    <a:pt x="27" y="105"/>
                  </a:lnTo>
                  <a:lnTo>
                    <a:pt x="19" y="98"/>
                  </a:lnTo>
                  <a:lnTo>
                    <a:pt x="12" y="92"/>
                  </a:lnTo>
                  <a:lnTo>
                    <a:pt x="8" y="84"/>
                  </a:lnTo>
                  <a:lnTo>
                    <a:pt x="4" y="75"/>
                  </a:lnTo>
                  <a:lnTo>
                    <a:pt x="2" y="67"/>
                  </a:lnTo>
                  <a:lnTo>
                    <a:pt x="0" y="57"/>
                  </a:lnTo>
                  <a:lnTo>
                    <a:pt x="2" y="48"/>
                  </a:lnTo>
                  <a:lnTo>
                    <a:pt x="4" y="40"/>
                  </a:lnTo>
                  <a:lnTo>
                    <a:pt x="8" y="31"/>
                  </a:lnTo>
                  <a:lnTo>
                    <a:pt x="14" y="23"/>
                  </a:lnTo>
                  <a:lnTo>
                    <a:pt x="21" y="15"/>
                  </a:lnTo>
                  <a:lnTo>
                    <a:pt x="29" y="10"/>
                  </a:lnTo>
                  <a:lnTo>
                    <a:pt x="41" y="6"/>
                  </a:lnTo>
                  <a:lnTo>
                    <a:pt x="52" y="2"/>
                  </a:lnTo>
                  <a:lnTo>
                    <a:pt x="65" y="0"/>
                  </a:lnTo>
                  <a:lnTo>
                    <a:pt x="60" y="23"/>
                  </a:lnTo>
                  <a:lnTo>
                    <a:pt x="56" y="48"/>
                  </a:lnTo>
                  <a:lnTo>
                    <a:pt x="56" y="59"/>
                  </a:lnTo>
                  <a:lnTo>
                    <a:pt x="58" y="71"/>
                  </a:lnTo>
                  <a:lnTo>
                    <a:pt x="62" y="77"/>
                  </a:lnTo>
                  <a:lnTo>
                    <a:pt x="65" y="80"/>
                  </a:lnTo>
                  <a:lnTo>
                    <a:pt x="69" y="86"/>
                  </a:lnTo>
                  <a:lnTo>
                    <a:pt x="77" y="90"/>
                  </a:lnTo>
                  <a:lnTo>
                    <a:pt x="77" y="94"/>
                  </a:lnTo>
                  <a:lnTo>
                    <a:pt x="79" y="100"/>
                  </a:lnTo>
                  <a:lnTo>
                    <a:pt x="67" y="105"/>
                  </a:lnTo>
                  <a:lnTo>
                    <a:pt x="58" y="109"/>
                  </a:lnTo>
                  <a:lnTo>
                    <a:pt x="48" y="109"/>
                  </a:lnTo>
                  <a:lnTo>
                    <a:pt x="39" y="109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3" name="Freeform 49">
              <a:extLst>
                <a:ext uri="{FF2B5EF4-FFF2-40B4-BE49-F238E27FC236}">
                  <a16:creationId xmlns:a16="http://schemas.microsoft.com/office/drawing/2014/main" id="{A82478FF-E152-45B7-85CA-CF2F1C9C0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0438" y="3582988"/>
              <a:ext cx="409575" cy="271462"/>
            </a:xfrm>
            <a:custGeom>
              <a:avLst/>
              <a:gdLst>
                <a:gd name="T0" fmla="*/ 2147483646 w 258"/>
                <a:gd name="T1" fmla="*/ 2147483646 h 171"/>
                <a:gd name="T2" fmla="*/ 2147483646 w 258"/>
                <a:gd name="T3" fmla="*/ 2147483646 h 171"/>
                <a:gd name="T4" fmla="*/ 2147483646 w 258"/>
                <a:gd name="T5" fmla="*/ 2147483646 h 171"/>
                <a:gd name="T6" fmla="*/ 2147483646 w 258"/>
                <a:gd name="T7" fmla="*/ 2147483646 h 171"/>
                <a:gd name="T8" fmla="*/ 2147483646 w 258"/>
                <a:gd name="T9" fmla="*/ 2147483646 h 171"/>
                <a:gd name="T10" fmla="*/ 2147483646 w 258"/>
                <a:gd name="T11" fmla="*/ 2147483646 h 171"/>
                <a:gd name="T12" fmla="*/ 2147483646 w 258"/>
                <a:gd name="T13" fmla="*/ 2147483646 h 171"/>
                <a:gd name="T14" fmla="*/ 2147483646 w 258"/>
                <a:gd name="T15" fmla="*/ 2147483646 h 171"/>
                <a:gd name="T16" fmla="*/ 2147483646 w 258"/>
                <a:gd name="T17" fmla="*/ 2147483646 h 171"/>
                <a:gd name="T18" fmla="*/ 2147483646 w 258"/>
                <a:gd name="T19" fmla="*/ 2147483646 h 171"/>
                <a:gd name="T20" fmla="*/ 2147483646 w 258"/>
                <a:gd name="T21" fmla="*/ 2147483646 h 171"/>
                <a:gd name="T22" fmla="*/ 2147483646 w 258"/>
                <a:gd name="T23" fmla="*/ 2147483646 h 171"/>
                <a:gd name="T24" fmla="*/ 0 w 258"/>
                <a:gd name="T25" fmla="*/ 2147483646 h 171"/>
                <a:gd name="T26" fmla="*/ 2147483646 w 258"/>
                <a:gd name="T27" fmla="*/ 2147483646 h 171"/>
                <a:gd name="T28" fmla="*/ 2147483646 w 258"/>
                <a:gd name="T29" fmla="*/ 2147483646 h 171"/>
                <a:gd name="T30" fmla="*/ 2147483646 w 258"/>
                <a:gd name="T31" fmla="*/ 2147483646 h 171"/>
                <a:gd name="T32" fmla="*/ 2147483646 w 258"/>
                <a:gd name="T33" fmla="*/ 2147483646 h 171"/>
                <a:gd name="T34" fmla="*/ 2147483646 w 258"/>
                <a:gd name="T35" fmla="*/ 2147483646 h 171"/>
                <a:gd name="T36" fmla="*/ 2147483646 w 258"/>
                <a:gd name="T37" fmla="*/ 2147483646 h 171"/>
                <a:gd name="T38" fmla="*/ 2147483646 w 258"/>
                <a:gd name="T39" fmla="*/ 2147483646 h 171"/>
                <a:gd name="T40" fmla="*/ 2147483646 w 258"/>
                <a:gd name="T41" fmla="*/ 2147483646 h 171"/>
                <a:gd name="T42" fmla="*/ 2147483646 w 258"/>
                <a:gd name="T43" fmla="*/ 2147483646 h 171"/>
                <a:gd name="T44" fmla="*/ 2147483646 w 258"/>
                <a:gd name="T45" fmla="*/ 2147483646 h 171"/>
                <a:gd name="T46" fmla="*/ 2147483646 w 258"/>
                <a:gd name="T47" fmla="*/ 2147483646 h 171"/>
                <a:gd name="T48" fmla="*/ 2147483646 w 258"/>
                <a:gd name="T49" fmla="*/ 0 h 171"/>
                <a:gd name="T50" fmla="*/ 2147483646 w 258"/>
                <a:gd name="T51" fmla="*/ 2147483646 h 171"/>
                <a:gd name="T52" fmla="*/ 2147483646 w 258"/>
                <a:gd name="T53" fmla="*/ 2147483646 h 171"/>
                <a:gd name="T54" fmla="*/ 2147483646 w 258"/>
                <a:gd name="T55" fmla="*/ 2147483646 h 171"/>
                <a:gd name="T56" fmla="*/ 2147483646 w 258"/>
                <a:gd name="T57" fmla="*/ 2147483646 h 171"/>
                <a:gd name="T58" fmla="*/ 2147483646 w 258"/>
                <a:gd name="T59" fmla="*/ 2147483646 h 171"/>
                <a:gd name="T60" fmla="*/ 2147483646 w 258"/>
                <a:gd name="T61" fmla="*/ 2147483646 h 171"/>
                <a:gd name="T62" fmla="*/ 2147483646 w 258"/>
                <a:gd name="T63" fmla="*/ 2147483646 h 171"/>
                <a:gd name="T64" fmla="*/ 2147483646 w 258"/>
                <a:gd name="T65" fmla="*/ 2147483646 h 171"/>
                <a:gd name="T66" fmla="*/ 2147483646 w 258"/>
                <a:gd name="T67" fmla="*/ 2147483646 h 171"/>
                <a:gd name="T68" fmla="*/ 2147483646 w 258"/>
                <a:gd name="T69" fmla="*/ 2147483646 h 171"/>
                <a:gd name="T70" fmla="*/ 2147483646 w 258"/>
                <a:gd name="T71" fmla="*/ 2147483646 h 171"/>
                <a:gd name="T72" fmla="*/ 2147483646 w 258"/>
                <a:gd name="T73" fmla="*/ 2147483646 h 171"/>
                <a:gd name="T74" fmla="*/ 2147483646 w 258"/>
                <a:gd name="T75" fmla="*/ 2147483646 h 171"/>
                <a:gd name="T76" fmla="*/ 2147483646 w 258"/>
                <a:gd name="T77" fmla="*/ 2147483646 h 171"/>
                <a:gd name="T78" fmla="*/ 2147483646 w 258"/>
                <a:gd name="T79" fmla="*/ 2147483646 h 171"/>
                <a:gd name="T80" fmla="*/ 2147483646 w 258"/>
                <a:gd name="T81" fmla="*/ 2147483646 h 171"/>
                <a:gd name="T82" fmla="*/ 2147483646 w 258"/>
                <a:gd name="T83" fmla="*/ 2147483646 h 171"/>
                <a:gd name="T84" fmla="*/ 2147483646 w 258"/>
                <a:gd name="T85" fmla="*/ 2147483646 h 171"/>
                <a:gd name="T86" fmla="*/ 2147483646 w 258"/>
                <a:gd name="T87" fmla="*/ 2147483646 h 171"/>
                <a:gd name="T88" fmla="*/ 2147483646 w 258"/>
                <a:gd name="T89" fmla="*/ 2147483646 h 171"/>
                <a:gd name="T90" fmla="*/ 2147483646 w 258"/>
                <a:gd name="T91" fmla="*/ 2147483646 h 171"/>
                <a:gd name="T92" fmla="*/ 2147483646 w 258"/>
                <a:gd name="T93" fmla="*/ 2147483646 h 171"/>
                <a:gd name="T94" fmla="*/ 2147483646 w 258"/>
                <a:gd name="T95" fmla="*/ 2147483646 h 171"/>
                <a:gd name="T96" fmla="*/ 2147483646 w 258"/>
                <a:gd name="T97" fmla="*/ 2147483646 h 171"/>
                <a:gd name="T98" fmla="*/ 2147483646 w 258"/>
                <a:gd name="T99" fmla="*/ 2147483646 h 171"/>
                <a:gd name="T100" fmla="*/ 2147483646 w 258"/>
                <a:gd name="T101" fmla="*/ 2147483646 h 171"/>
                <a:gd name="T102" fmla="*/ 2147483646 w 258"/>
                <a:gd name="T103" fmla="*/ 2147483646 h 171"/>
                <a:gd name="T104" fmla="*/ 2147483646 w 258"/>
                <a:gd name="T105" fmla="*/ 2147483646 h 171"/>
                <a:gd name="T106" fmla="*/ 2147483646 w 258"/>
                <a:gd name="T107" fmla="*/ 2147483646 h 171"/>
                <a:gd name="T108" fmla="*/ 2147483646 w 258"/>
                <a:gd name="T109" fmla="*/ 2147483646 h 171"/>
                <a:gd name="T110" fmla="*/ 2147483646 w 258"/>
                <a:gd name="T111" fmla="*/ 2147483646 h 171"/>
                <a:gd name="T112" fmla="*/ 2147483646 w 258"/>
                <a:gd name="T113" fmla="*/ 2147483646 h 171"/>
                <a:gd name="T114" fmla="*/ 2147483646 w 258"/>
                <a:gd name="T115" fmla="*/ 2147483646 h 171"/>
                <a:gd name="T116" fmla="*/ 2147483646 w 258"/>
                <a:gd name="T117" fmla="*/ 2147483646 h 17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58"/>
                <a:gd name="T178" fmla="*/ 0 h 171"/>
                <a:gd name="T179" fmla="*/ 258 w 258"/>
                <a:gd name="T180" fmla="*/ 171 h 17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58" h="171">
                  <a:moveTo>
                    <a:pt x="143" y="171"/>
                  </a:moveTo>
                  <a:lnTo>
                    <a:pt x="125" y="163"/>
                  </a:lnTo>
                  <a:lnTo>
                    <a:pt x="108" y="158"/>
                  </a:lnTo>
                  <a:lnTo>
                    <a:pt x="108" y="154"/>
                  </a:lnTo>
                  <a:lnTo>
                    <a:pt x="108" y="150"/>
                  </a:lnTo>
                  <a:lnTo>
                    <a:pt x="81" y="154"/>
                  </a:lnTo>
                  <a:lnTo>
                    <a:pt x="50" y="161"/>
                  </a:lnTo>
                  <a:lnTo>
                    <a:pt x="37" y="163"/>
                  </a:lnTo>
                  <a:lnTo>
                    <a:pt x="24" y="160"/>
                  </a:lnTo>
                  <a:lnTo>
                    <a:pt x="18" y="158"/>
                  </a:lnTo>
                  <a:lnTo>
                    <a:pt x="12" y="152"/>
                  </a:lnTo>
                  <a:lnTo>
                    <a:pt x="6" y="146"/>
                  </a:lnTo>
                  <a:lnTo>
                    <a:pt x="0" y="138"/>
                  </a:lnTo>
                  <a:lnTo>
                    <a:pt x="2" y="117"/>
                  </a:lnTo>
                  <a:lnTo>
                    <a:pt x="4" y="96"/>
                  </a:lnTo>
                  <a:lnTo>
                    <a:pt x="6" y="73"/>
                  </a:lnTo>
                  <a:lnTo>
                    <a:pt x="10" y="52"/>
                  </a:lnTo>
                  <a:lnTo>
                    <a:pt x="14" y="43"/>
                  </a:lnTo>
                  <a:lnTo>
                    <a:pt x="18" y="33"/>
                  </a:lnTo>
                  <a:lnTo>
                    <a:pt x="24" y="25"/>
                  </a:lnTo>
                  <a:lnTo>
                    <a:pt x="29" y="18"/>
                  </a:lnTo>
                  <a:lnTo>
                    <a:pt x="37" y="12"/>
                  </a:lnTo>
                  <a:lnTo>
                    <a:pt x="45" y="6"/>
                  </a:lnTo>
                  <a:lnTo>
                    <a:pt x="54" y="2"/>
                  </a:lnTo>
                  <a:lnTo>
                    <a:pt x="66" y="0"/>
                  </a:lnTo>
                  <a:lnTo>
                    <a:pt x="66" y="4"/>
                  </a:lnTo>
                  <a:lnTo>
                    <a:pt x="66" y="8"/>
                  </a:lnTo>
                  <a:lnTo>
                    <a:pt x="85" y="12"/>
                  </a:lnTo>
                  <a:lnTo>
                    <a:pt x="98" y="16"/>
                  </a:lnTo>
                  <a:lnTo>
                    <a:pt x="102" y="21"/>
                  </a:lnTo>
                  <a:lnTo>
                    <a:pt x="106" y="27"/>
                  </a:lnTo>
                  <a:lnTo>
                    <a:pt x="108" y="37"/>
                  </a:lnTo>
                  <a:lnTo>
                    <a:pt x="112" y="50"/>
                  </a:lnTo>
                  <a:lnTo>
                    <a:pt x="131" y="41"/>
                  </a:lnTo>
                  <a:lnTo>
                    <a:pt x="148" y="33"/>
                  </a:lnTo>
                  <a:lnTo>
                    <a:pt x="166" y="29"/>
                  </a:lnTo>
                  <a:lnTo>
                    <a:pt x="181" y="27"/>
                  </a:lnTo>
                  <a:lnTo>
                    <a:pt x="194" y="27"/>
                  </a:lnTo>
                  <a:lnTo>
                    <a:pt x="206" y="31"/>
                  </a:lnTo>
                  <a:lnTo>
                    <a:pt x="217" y="37"/>
                  </a:lnTo>
                  <a:lnTo>
                    <a:pt x="225" y="44"/>
                  </a:lnTo>
                  <a:lnTo>
                    <a:pt x="235" y="54"/>
                  </a:lnTo>
                  <a:lnTo>
                    <a:pt x="240" y="66"/>
                  </a:lnTo>
                  <a:lnTo>
                    <a:pt x="246" y="79"/>
                  </a:lnTo>
                  <a:lnTo>
                    <a:pt x="250" y="94"/>
                  </a:lnTo>
                  <a:lnTo>
                    <a:pt x="254" y="112"/>
                  </a:lnTo>
                  <a:lnTo>
                    <a:pt x="256" y="129"/>
                  </a:lnTo>
                  <a:lnTo>
                    <a:pt x="258" y="148"/>
                  </a:lnTo>
                  <a:lnTo>
                    <a:pt x="258" y="167"/>
                  </a:lnTo>
                  <a:lnTo>
                    <a:pt x="242" y="167"/>
                  </a:lnTo>
                  <a:lnTo>
                    <a:pt x="229" y="167"/>
                  </a:lnTo>
                  <a:lnTo>
                    <a:pt x="223" y="167"/>
                  </a:lnTo>
                  <a:lnTo>
                    <a:pt x="217" y="165"/>
                  </a:lnTo>
                  <a:lnTo>
                    <a:pt x="212" y="163"/>
                  </a:lnTo>
                  <a:lnTo>
                    <a:pt x="206" y="160"/>
                  </a:lnTo>
                  <a:lnTo>
                    <a:pt x="192" y="161"/>
                  </a:lnTo>
                  <a:lnTo>
                    <a:pt x="181" y="165"/>
                  </a:lnTo>
                  <a:lnTo>
                    <a:pt x="166" y="167"/>
                  </a:lnTo>
                  <a:lnTo>
                    <a:pt x="143" y="1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4" name="Freeform 50">
              <a:extLst>
                <a:ext uri="{FF2B5EF4-FFF2-40B4-BE49-F238E27FC236}">
                  <a16:creationId xmlns:a16="http://schemas.microsoft.com/office/drawing/2014/main" id="{7A6605C6-5CC8-6A7B-1535-A3FD073C6821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1800" y="3413125"/>
              <a:ext cx="268288" cy="358775"/>
            </a:xfrm>
            <a:custGeom>
              <a:avLst/>
              <a:gdLst>
                <a:gd name="T0" fmla="*/ 2147483646 w 169"/>
                <a:gd name="T1" fmla="*/ 2147483646 h 226"/>
                <a:gd name="T2" fmla="*/ 2147483646 w 169"/>
                <a:gd name="T3" fmla="*/ 2147483646 h 226"/>
                <a:gd name="T4" fmla="*/ 2147483646 w 169"/>
                <a:gd name="T5" fmla="*/ 2147483646 h 226"/>
                <a:gd name="T6" fmla="*/ 2147483646 w 169"/>
                <a:gd name="T7" fmla="*/ 2147483646 h 226"/>
                <a:gd name="T8" fmla="*/ 2147483646 w 169"/>
                <a:gd name="T9" fmla="*/ 2147483646 h 226"/>
                <a:gd name="T10" fmla="*/ 2147483646 w 169"/>
                <a:gd name="T11" fmla="*/ 2147483646 h 226"/>
                <a:gd name="T12" fmla="*/ 2147483646 w 169"/>
                <a:gd name="T13" fmla="*/ 2147483646 h 226"/>
                <a:gd name="T14" fmla="*/ 2147483646 w 169"/>
                <a:gd name="T15" fmla="*/ 2147483646 h 226"/>
                <a:gd name="T16" fmla="*/ 2147483646 w 169"/>
                <a:gd name="T17" fmla="*/ 2147483646 h 226"/>
                <a:gd name="T18" fmla="*/ 2147483646 w 169"/>
                <a:gd name="T19" fmla="*/ 2147483646 h 226"/>
                <a:gd name="T20" fmla="*/ 2147483646 w 169"/>
                <a:gd name="T21" fmla="*/ 2147483646 h 226"/>
                <a:gd name="T22" fmla="*/ 2147483646 w 169"/>
                <a:gd name="T23" fmla="*/ 2147483646 h 226"/>
                <a:gd name="T24" fmla="*/ 2147483646 w 169"/>
                <a:gd name="T25" fmla="*/ 2147483646 h 226"/>
                <a:gd name="T26" fmla="*/ 2147483646 w 169"/>
                <a:gd name="T27" fmla="*/ 2147483646 h 226"/>
                <a:gd name="T28" fmla="*/ 2147483646 w 169"/>
                <a:gd name="T29" fmla="*/ 2147483646 h 226"/>
                <a:gd name="T30" fmla="*/ 2147483646 w 169"/>
                <a:gd name="T31" fmla="*/ 2147483646 h 226"/>
                <a:gd name="T32" fmla="*/ 2147483646 w 169"/>
                <a:gd name="T33" fmla="*/ 2147483646 h 226"/>
                <a:gd name="T34" fmla="*/ 2147483646 w 169"/>
                <a:gd name="T35" fmla="*/ 2147483646 h 226"/>
                <a:gd name="T36" fmla="*/ 2147483646 w 169"/>
                <a:gd name="T37" fmla="*/ 2147483646 h 226"/>
                <a:gd name="T38" fmla="*/ 2147483646 w 169"/>
                <a:gd name="T39" fmla="*/ 2147483646 h 226"/>
                <a:gd name="T40" fmla="*/ 2147483646 w 169"/>
                <a:gd name="T41" fmla="*/ 2147483646 h 226"/>
                <a:gd name="T42" fmla="*/ 2147483646 w 169"/>
                <a:gd name="T43" fmla="*/ 0 h 226"/>
                <a:gd name="T44" fmla="*/ 2147483646 w 169"/>
                <a:gd name="T45" fmla="*/ 2147483646 h 226"/>
                <a:gd name="T46" fmla="*/ 2147483646 w 169"/>
                <a:gd name="T47" fmla="*/ 2147483646 h 226"/>
                <a:gd name="T48" fmla="*/ 2147483646 w 169"/>
                <a:gd name="T49" fmla="*/ 2147483646 h 226"/>
                <a:gd name="T50" fmla="*/ 2147483646 w 169"/>
                <a:gd name="T51" fmla="*/ 2147483646 h 226"/>
                <a:gd name="T52" fmla="*/ 2147483646 w 169"/>
                <a:gd name="T53" fmla="*/ 2147483646 h 226"/>
                <a:gd name="T54" fmla="*/ 2147483646 w 169"/>
                <a:gd name="T55" fmla="*/ 2147483646 h 226"/>
                <a:gd name="T56" fmla="*/ 2147483646 w 169"/>
                <a:gd name="T57" fmla="*/ 2147483646 h 226"/>
                <a:gd name="T58" fmla="*/ 2147483646 w 169"/>
                <a:gd name="T59" fmla="*/ 2147483646 h 226"/>
                <a:gd name="T60" fmla="*/ 2147483646 w 169"/>
                <a:gd name="T61" fmla="*/ 2147483646 h 226"/>
                <a:gd name="T62" fmla="*/ 2147483646 w 169"/>
                <a:gd name="T63" fmla="*/ 2147483646 h 226"/>
                <a:gd name="T64" fmla="*/ 2147483646 w 169"/>
                <a:gd name="T65" fmla="*/ 2147483646 h 226"/>
                <a:gd name="T66" fmla="*/ 2147483646 w 169"/>
                <a:gd name="T67" fmla="*/ 2147483646 h 22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9"/>
                <a:gd name="T103" fmla="*/ 0 h 226"/>
                <a:gd name="T104" fmla="*/ 169 w 169"/>
                <a:gd name="T105" fmla="*/ 226 h 22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9" h="226">
                  <a:moveTo>
                    <a:pt x="27" y="226"/>
                  </a:moveTo>
                  <a:lnTo>
                    <a:pt x="37" y="213"/>
                  </a:lnTo>
                  <a:lnTo>
                    <a:pt x="46" y="203"/>
                  </a:lnTo>
                  <a:lnTo>
                    <a:pt x="56" y="196"/>
                  </a:lnTo>
                  <a:lnTo>
                    <a:pt x="65" y="192"/>
                  </a:lnTo>
                  <a:lnTo>
                    <a:pt x="86" y="182"/>
                  </a:lnTo>
                  <a:lnTo>
                    <a:pt x="113" y="173"/>
                  </a:lnTo>
                  <a:lnTo>
                    <a:pt x="119" y="142"/>
                  </a:lnTo>
                  <a:lnTo>
                    <a:pt x="125" y="92"/>
                  </a:lnTo>
                  <a:lnTo>
                    <a:pt x="129" y="44"/>
                  </a:lnTo>
                  <a:lnTo>
                    <a:pt x="127" y="11"/>
                  </a:lnTo>
                  <a:lnTo>
                    <a:pt x="104" y="21"/>
                  </a:lnTo>
                  <a:lnTo>
                    <a:pt x="77" y="34"/>
                  </a:lnTo>
                  <a:lnTo>
                    <a:pt x="79" y="50"/>
                  </a:lnTo>
                  <a:lnTo>
                    <a:pt x="79" y="65"/>
                  </a:lnTo>
                  <a:lnTo>
                    <a:pt x="81" y="80"/>
                  </a:lnTo>
                  <a:lnTo>
                    <a:pt x="81" y="96"/>
                  </a:lnTo>
                  <a:lnTo>
                    <a:pt x="85" y="96"/>
                  </a:lnTo>
                  <a:lnTo>
                    <a:pt x="88" y="96"/>
                  </a:lnTo>
                  <a:lnTo>
                    <a:pt x="86" y="117"/>
                  </a:lnTo>
                  <a:lnTo>
                    <a:pt x="81" y="132"/>
                  </a:lnTo>
                  <a:lnTo>
                    <a:pt x="75" y="146"/>
                  </a:lnTo>
                  <a:lnTo>
                    <a:pt x="65" y="157"/>
                  </a:lnTo>
                  <a:lnTo>
                    <a:pt x="54" y="165"/>
                  </a:lnTo>
                  <a:lnTo>
                    <a:pt x="40" y="171"/>
                  </a:lnTo>
                  <a:lnTo>
                    <a:pt x="23" y="174"/>
                  </a:lnTo>
                  <a:lnTo>
                    <a:pt x="0" y="176"/>
                  </a:lnTo>
                  <a:lnTo>
                    <a:pt x="6" y="163"/>
                  </a:lnTo>
                  <a:lnTo>
                    <a:pt x="10" y="155"/>
                  </a:lnTo>
                  <a:lnTo>
                    <a:pt x="17" y="150"/>
                  </a:lnTo>
                  <a:lnTo>
                    <a:pt x="23" y="148"/>
                  </a:lnTo>
                  <a:lnTo>
                    <a:pt x="31" y="144"/>
                  </a:lnTo>
                  <a:lnTo>
                    <a:pt x="38" y="142"/>
                  </a:lnTo>
                  <a:lnTo>
                    <a:pt x="48" y="138"/>
                  </a:lnTo>
                  <a:lnTo>
                    <a:pt x="56" y="130"/>
                  </a:lnTo>
                  <a:lnTo>
                    <a:pt x="56" y="107"/>
                  </a:lnTo>
                  <a:lnTo>
                    <a:pt x="54" y="88"/>
                  </a:lnTo>
                  <a:lnTo>
                    <a:pt x="56" y="73"/>
                  </a:lnTo>
                  <a:lnTo>
                    <a:pt x="60" y="59"/>
                  </a:lnTo>
                  <a:lnTo>
                    <a:pt x="63" y="46"/>
                  </a:lnTo>
                  <a:lnTo>
                    <a:pt x="71" y="32"/>
                  </a:lnTo>
                  <a:lnTo>
                    <a:pt x="83" y="17"/>
                  </a:lnTo>
                  <a:lnTo>
                    <a:pt x="96" y="2"/>
                  </a:lnTo>
                  <a:lnTo>
                    <a:pt x="113" y="0"/>
                  </a:lnTo>
                  <a:lnTo>
                    <a:pt x="129" y="0"/>
                  </a:lnTo>
                  <a:lnTo>
                    <a:pt x="138" y="2"/>
                  </a:lnTo>
                  <a:lnTo>
                    <a:pt x="146" y="6"/>
                  </a:lnTo>
                  <a:lnTo>
                    <a:pt x="154" y="13"/>
                  </a:lnTo>
                  <a:lnTo>
                    <a:pt x="159" y="25"/>
                  </a:lnTo>
                  <a:lnTo>
                    <a:pt x="163" y="38"/>
                  </a:lnTo>
                  <a:lnTo>
                    <a:pt x="169" y="57"/>
                  </a:lnTo>
                  <a:lnTo>
                    <a:pt x="165" y="57"/>
                  </a:lnTo>
                  <a:lnTo>
                    <a:pt x="161" y="57"/>
                  </a:lnTo>
                  <a:lnTo>
                    <a:pt x="156" y="42"/>
                  </a:lnTo>
                  <a:lnTo>
                    <a:pt x="150" y="27"/>
                  </a:lnTo>
                  <a:lnTo>
                    <a:pt x="144" y="27"/>
                  </a:lnTo>
                  <a:lnTo>
                    <a:pt x="138" y="27"/>
                  </a:lnTo>
                  <a:lnTo>
                    <a:pt x="134" y="46"/>
                  </a:lnTo>
                  <a:lnTo>
                    <a:pt x="133" y="67"/>
                  </a:lnTo>
                  <a:lnTo>
                    <a:pt x="131" y="86"/>
                  </a:lnTo>
                  <a:lnTo>
                    <a:pt x="131" y="107"/>
                  </a:lnTo>
                  <a:lnTo>
                    <a:pt x="129" y="128"/>
                  </a:lnTo>
                  <a:lnTo>
                    <a:pt x="127" y="148"/>
                  </a:lnTo>
                  <a:lnTo>
                    <a:pt x="123" y="167"/>
                  </a:lnTo>
                  <a:lnTo>
                    <a:pt x="117" y="184"/>
                  </a:lnTo>
                  <a:lnTo>
                    <a:pt x="96" y="192"/>
                  </a:lnTo>
                  <a:lnTo>
                    <a:pt x="79" y="199"/>
                  </a:lnTo>
                  <a:lnTo>
                    <a:pt x="60" y="209"/>
                  </a:lnTo>
                  <a:lnTo>
                    <a:pt x="27" y="226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5" name="Freeform 51">
              <a:extLst>
                <a:ext uri="{FF2B5EF4-FFF2-40B4-BE49-F238E27FC236}">
                  <a16:creationId xmlns:a16="http://schemas.microsoft.com/office/drawing/2014/main" id="{915A92D0-FB8F-FBF6-17FD-88C4C4F532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4938" y="3565525"/>
              <a:ext cx="363537" cy="160338"/>
            </a:xfrm>
            <a:custGeom>
              <a:avLst/>
              <a:gdLst>
                <a:gd name="T0" fmla="*/ 2147483646 w 229"/>
                <a:gd name="T1" fmla="*/ 2147483646 h 101"/>
                <a:gd name="T2" fmla="*/ 2147483646 w 229"/>
                <a:gd name="T3" fmla="*/ 2147483646 h 101"/>
                <a:gd name="T4" fmla="*/ 2147483646 w 229"/>
                <a:gd name="T5" fmla="*/ 2147483646 h 101"/>
                <a:gd name="T6" fmla="*/ 2147483646 w 229"/>
                <a:gd name="T7" fmla="*/ 2147483646 h 101"/>
                <a:gd name="T8" fmla="*/ 2147483646 w 229"/>
                <a:gd name="T9" fmla="*/ 2147483646 h 101"/>
                <a:gd name="T10" fmla="*/ 2147483646 w 229"/>
                <a:gd name="T11" fmla="*/ 2147483646 h 101"/>
                <a:gd name="T12" fmla="*/ 2147483646 w 229"/>
                <a:gd name="T13" fmla="*/ 2147483646 h 101"/>
                <a:gd name="T14" fmla="*/ 2147483646 w 229"/>
                <a:gd name="T15" fmla="*/ 2147483646 h 101"/>
                <a:gd name="T16" fmla="*/ 0 w 229"/>
                <a:gd name="T17" fmla="*/ 2147483646 h 101"/>
                <a:gd name="T18" fmla="*/ 0 w 229"/>
                <a:gd name="T19" fmla="*/ 2147483646 h 101"/>
                <a:gd name="T20" fmla="*/ 2147483646 w 229"/>
                <a:gd name="T21" fmla="*/ 2147483646 h 101"/>
                <a:gd name="T22" fmla="*/ 2147483646 w 229"/>
                <a:gd name="T23" fmla="*/ 2147483646 h 101"/>
                <a:gd name="T24" fmla="*/ 2147483646 w 229"/>
                <a:gd name="T25" fmla="*/ 2147483646 h 101"/>
                <a:gd name="T26" fmla="*/ 2147483646 w 229"/>
                <a:gd name="T27" fmla="*/ 2147483646 h 101"/>
                <a:gd name="T28" fmla="*/ 2147483646 w 229"/>
                <a:gd name="T29" fmla="*/ 2147483646 h 101"/>
                <a:gd name="T30" fmla="*/ 2147483646 w 229"/>
                <a:gd name="T31" fmla="*/ 2147483646 h 101"/>
                <a:gd name="T32" fmla="*/ 2147483646 w 229"/>
                <a:gd name="T33" fmla="*/ 2147483646 h 101"/>
                <a:gd name="T34" fmla="*/ 2147483646 w 229"/>
                <a:gd name="T35" fmla="*/ 0 h 101"/>
                <a:gd name="T36" fmla="*/ 2147483646 w 229"/>
                <a:gd name="T37" fmla="*/ 0 h 101"/>
                <a:gd name="T38" fmla="*/ 2147483646 w 229"/>
                <a:gd name="T39" fmla="*/ 2147483646 h 101"/>
                <a:gd name="T40" fmla="*/ 2147483646 w 229"/>
                <a:gd name="T41" fmla="*/ 2147483646 h 101"/>
                <a:gd name="T42" fmla="*/ 2147483646 w 229"/>
                <a:gd name="T43" fmla="*/ 2147483646 h 101"/>
                <a:gd name="T44" fmla="*/ 2147483646 w 229"/>
                <a:gd name="T45" fmla="*/ 2147483646 h 101"/>
                <a:gd name="T46" fmla="*/ 2147483646 w 229"/>
                <a:gd name="T47" fmla="*/ 2147483646 h 101"/>
                <a:gd name="T48" fmla="*/ 2147483646 w 229"/>
                <a:gd name="T49" fmla="*/ 2147483646 h 101"/>
                <a:gd name="T50" fmla="*/ 2147483646 w 229"/>
                <a:gd name="T51" fmla="*/ 2147483646 h 101"/>
                <a:gd name="T52" fmla="*/ 2147483646 w 229"/>
                <a:gd name="T53" fmla="*/ 2147483646 h 101"/>
                <a:gd name="T54" fmla="*/ 2147483646 w 229"/>
                <a:gd name="T55" fmla="*/ 2147483646 h 101"/>
                <a:gd name="T56" fmla="*/ 2147483646 w 229"/>
                <a:gd name="T57" fmla="*/ 2147483646 h 101"/>
                <a:gd name="T58" fmla="*/ 2147483646 w 229"/>
                <a:gd name="T59" fmla="*/ 2147483646 h 101"/>
                <a:gd name="T60" fmla="*/ 2147483646 w 229"/>
                <a:gd name="T61" fmla="*/ 2147483646 h 101"/>
                <a:gd name="T62" fmla="*/ 2147483646 w 229"/>
                <a:gd name="T63" fmla="*/ 2147483646 h 101"/>
                <a:gd name="T64" fmla="*/ 2147483646 w 229"/>
                <a:gd name="T65" fmla="*/ 2147483646 h 101"/>
                <a:gd name="T66" fmla="*/ 2147483646 w 229"/>
                <a:gd name="T67" fmla="*/ 2147483646 h 101"/>
                <a:gd name="T68" fmla="*/ 2147483646 w 229"/>
                <a:gd name="T69" fmla="*/ 2147483646 h 10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9"/>
                <a:gd name="T106" fmla="*/ 0 h 101"/>
                <a:gd name="T107" fmla="*/ 229 w 229"/>
                <a:gd name="T108" fmla="*/ 101 h 10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9" h="101">
                  <a:moveTo>
                    <a:pt x="167" y="101"/>
                  </a:moveTo>
                  <a:lnTo>
                    <a:pt x="146" y="90"/>
                  </a:lnTo>
                  <a:lnTo>
                    <a:pt x="127" y="82"/>
                  </a:lnTo>
                  <a:lnTo>
                    <a:pt x="106" y="77"/>
                  </a:lnTo>
                  <a:lnTo>
                    <a:pt x="83" y="71"/>
                  </a:lnTo>
                  <a:lnTo>
                    <a:pt x="62" y="65"/>
                  </a:lnTo>
                  <a:lnTo>
                    <a:pt x="39" y="59"/>
                  </a:lnTo>
                  <a:lnTo>
                    <a:pt x="19" y="5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2" y="27"/>
                  </a:lnTo>
                  <a:lnTo>
                    <a:pt x="6" y="21"/>
                  </a:lnTo>
                  <a:lnTo>
                    <a:pt x="10" y="15"/>
                  </a:lnTo>
                  <a:lnTo>
                    <a:pt x="15" y="11"/>
                  </a:lnTo>
                  <a:lnTo>
                    <a:pt x="21" y="7"/>
                  </a:lnTo>
                  <a:lnTo>
                    <a:pt x="27" y="4"/>
                  </a:lnTo>
                  <a:lnTo>
                    <a:pt x="37" y="2"/>
                  </a:lnTo>
                  <a:lnTo>
                    <a:pt x="54" y="0"/>
                  </a:lnTo>
                  <a:lnTo>
                    <a:pt x="73" y="0"/>
                  </a:lnTo>
                  <a:lnTo>
                    <a:pt x="94" y="2"/>
                  </a:lnTo>
                  <a:lnTo>
                    <a:pt x="115" y="6"/>
                  </a:lnTo>
                  <a:lnTo>
                    <a:pt x="136" y="11"/>
                  </a:lnTo>
                  <a:lnTo>
                    <a:pt x="158" y="19"/>
                  </a:lnTo>
                  <a:lnTo>
                    <a:pt x="177" y="27"/>
                  </a:lnTo>
                  <a:lnTo>
                    <a:pt x="194" y="34"/>
                  </a:lnTo>
                  <a:lnTo>
                    <a:pt x="209" y="42"/>
                  </a:lnTo>
                  <a:lnTo>
                    <a:pt x="219" y="50"/>
                  </a:lnTo>
                  <a:lnTo>
                    <a:pt x="227" y="57"/>
                  </a:lnTo>
                  <a:lnTo>
                    <a:pt x="229" y="63"/>
                  </a:lnTo>
                  <a:lnTo>
                    <a:pt x="213" y="71"/>
                  </a:lnTo>
                  <a:lnTo>
                    <a:pt x="200" y="78"/>
                  </a:lnTo>
                  <a:lnTo>
                    <a:pt x="188" y="88"/>
                  </a:lnTo>
                  <a:lnTo>
                    <a:pt x="179" y="100"/>
                  </a:lnTo>
                  <a:lnTo>
                    <a:pt x="173" y="101"/>
                  </a:lnTo>
                  <a:lnTo>
                    <a:pt x="167" y="101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6" name="Freeform 52">
              <a:extLst>
                <a:ext uri="{FF2B5EF4-FFF2-40B4-BE49-F238E27FC236}">
                  <a16:creationId xmlns:a16="http://schemas.microsoft.com/office/drawing/2014/main" id="{41C3B5DE-8F78-B9F5-31FA-60E8A5CCC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5375" y="3543300"/>
              <a:ext cx="207963" cy="79375"/>
            </a:xfrm>
            <a:custGeom>
              <a:avLst/>
              <a:gdLst>
                <a:gd name="T0" fmla="*/ 2147483646 w 131"/>
                <a:gd name="T1" fmla="*/ 2147483646 h 50"/>
                <a:gd name="T2" fmla="*/ 2147483646 w 131"/>
                <a:gd name="T3" fmla="*/ 2147483646 h 50"/>
                <a:gd name="T4" fmla="*/ 2147483646 w 131"/>
                <a:gd name="T5" fmla="*/ 2147483646 h 50"/>
                <a:gd name="T6" fmla="*/ 2147483646 w 131"/>
                <a:gd name="T7" fmla="*/ 2147483646 h 50"/>
                <a:gd name="T8" fmla="*/ 0 w 131"/>
                <a:gd name="T9" fmla="*/ 2147483646 h 50"/>
                <a:gd name="T10" fmla="*/ 0 w 131"/>
                <a:gd name="T11" fmla="*/ 2147483646 h 50"/>
                <a:gd name="T12" fmla="*/ 0 w 131"/>
                <a:gd name="T13" fmla="*/ 2147483646 h 50"/>
                <a:gd name="T14" fmla="*/ 2147483646 w 131"/>
                <a:gd name="T15" fmla="*/ 2147483646 h 50"/>
                <a:gd name="T16" fmla="*/ 2147483646 w 131"/>
                <a:gd name="T17" fmla="*/ 2147483646 h 50"/>
                <a:gd name="T18" fmla="*/ 2147483646 w 131"/>
                <a:gd name="T19" fmla="*/ 0 h 50"/>
                <a:gd name="T20" fmla="*/ 2147483646 w 131"/>
                <a:gd name="T21" fmla="*/ 0 h 50"/>
                <a:gd name="T22" fmla="*/ 2147483646 w 131"/>
                <a:gd name="T23" fmla="*/ 2147483646 h 50"/>
                <a:gd name="T24" fmla="*/ 2147483646 w 131"/>
                <a:gd name="T25" fmla="*/ 2147483646 h 50"/>
                <a:gd name="T26" fmla="*/ 2147483646 w 131"/>
                <a:gd name="T27" fmla="*/ 2147483646 h 50"/>
                <a:gd name="T28" fmla="*/ 2147483646 w 131"/>
                <a:gd name="T29" fmla="*/ 2147483646 h 50"/>
                <a:gd name="T30" fmla="*/ 2147483646 w 131"/>
                <a:gd name="T31" fmla="*/ 2147483646 h 50"/>
                <a:gd name="T32" fmla="*/ 2147483646 w 131"/>
                <a:gd name="T33" fmla="*/ 2147483646 h 50"/>
                <a:gd name="T34" fmla="*/ 2147483646 w 131"/>
                <a:gd name="T35" fmla="*/ 2147483646 h 50"/>
                <a:gd name="T36" fmla="*/ 2147483646 w 131"/>
                <a:gd name="T37" fmla="*/ 2147483646 h 50"/>
                <a:gd name="T38" fmla="*/ 2147483646 w 131"/>
                <a:gd name="T39" fmla="*/ 2147483646 h 50"/>
                <a:gd name="T40" fmla="*/ 2147483646 w 131"/>
                <a:gd name="T41" fmla="*/ 2147483646 h 50"/>
                <a:gd name="T42" fmla="*/ 2147483646 w 131"/>
                <a:gd name="T43" fmla="*/ 2147483646 h 50"/>
                <a:gd name="T44" fmla="*/ 2147483646 w 131"/>
                <a:gd name="T45" fmla="*/ 2147483646 h 5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31"/>
                <a:gd name="T70" fmla="*/ 0 h 50"/>
                <a:gd name="T71" fmla="*/ 131 w 131"/>
                <a:gd name="T72" fmla="*/ 50 h 5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31" h="50">
                  <a:moveTo>
                    <a:pt x="29" y="50"/>
                  </a:moveTo>
                  <a:lnTo>
                    <a:pt x="23" y="37"/>
                  </a:lnTo>
                  <a:lnTo>
                    <a:pt x="17" y="31"/>
                  </a:lnTo>
                  <a:lnTo>
                    <a:pt x="10" y="25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21" y="6"/>
                  </a:lnTo>
                  <a:lnTo>
                    <a:pt x="40" y="2"/>
                  </a:lnTo>
                  <a:lnTo>
                    <a:pt x="61" y="0"/>
                  </a:lnTo>
                  <a:lnTo>
                    <a:pt x="84" y="0"/>
                  </a:lnTo>
                  <a:lnTo>
                    <a:pt x="115" y="18"/>
                  </a:lnTo>
                  <a:lnTo>
                    <a:pt x="131" y="25"/>
                  </a:lnTo>
                  <a:lnTo>
                    <a:pt x="131" y="31"/>
                  </a:lnTo>
                  <a:lnTo>
                    <a:pt x="131" y="35"/>
                  </a:lnTo>
                  <a:lnTo>
                    <a:pt x="129" y="39"/>
                  </a:lnTo>
                  <a:lnTo>
                    <a:pt x="127" y="43"/>
                  </a:lnTo>
                  <a:lnTo>
                    <a:pt x="113" y="35"/>
                  </a:lnTo>
                  <a:lnTo>
                    <a:pt x="100" y="33"/>
                  </a:lnTo>
                  <a:lnTo>
                    <a:pt x="86" y="35"/>
                  </a:lnTo>
                  <a:lnTo>
                    <a:pt x="75" y="37"/>
                  </a:lnTo>
                  <a:lnTo>
                    <a:pt x="52" y="44"/>
                  </a:lnTo>
                  <a:lnTo>
                    <a:pt x="29" y="50"/>
                  </a:lnTo>
                  <a:close/>
                </a:path>
              </a:pathLst>
            </a:custGeom>
            <a:solidFill>
              <a:srgbClr val="F6C6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7" name="Freeform 53">
              <a:extLst>
                <a:ext uri="{FF2B5EF4-FFF2-40B4-BE49-F238E27FC236}">
                  <a16:creationId xmlns:a16="http://schemas.microsoft.com/office/drawing/2014/main" id="{86662107-2B00-094E-E60C-71927642F98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2263" y="3340100"/>
              <a:ext cx="155575" cy="142875"/>
            </a:xfrm>
            <a:custGeom>
              <a:avLst/>
              <a:gdLst>
                <a:gd name="T0" fmla="*/ 2147483646 w 98"/>
                <a:gd name="T1" fmla="*/ 2147483646 h 90"/>
                <a:gd name="T2" fmla="*/ 2147483646 w 98"/>
                <a:gd name="T3" fmla="*/ 2147483646 h 90"/>
                <a:gd name="T4" fmla="*/ 0 w 98"/>
                <a:gd name="T5" fmla="*/ 2147483646 h 90"/>
                <a:gd name="T6" fmla="*/ 2147483646 w 98"/>
                <a:gd name="T7" fmla="*/ 2147483646 h 90"/>
                <a:gd name="T8" fmla="*/ 2147483646 w 98"/>
                <a:gd name="T9" fmla="*/ 2147483646 h 90"/>
                <a:gd name="T10" fmla="*/ 2147483646 w 98"/>
                <a:gd name="T11" fmla="*/ 2147483646 h 90"/>
                <a:gd name="T12" fmla="*/ 2147483646 w 98"/>
                <a:gd name="T13" fmla="*/ 2147483646 h 90"/>
                <a:gd name="T14" fmla="*/ 2147483646 w 98"/>
                <a:gd name="T15" fmla="*/ 2147483646 h 90"/>
                <a:gd name="T16" fmla="*/ 2147483646 w 98"/>
                <a:gd name="T17" fmla="*/ 0 h 90"/>
                <a:gd name="T18" fmla="*/ 2147483646 w 98"/>
                <a:gd name="T19" fmla="*/ 2147483646 h 90"/>
                <a:gd name="T20" fmla="*/ 2147483646 w 98"/>
                <a:gd name="T21" fmla="*/ 2147483646 h 90"/>
                <a:gd name="T22" fmla="*/ 2147483646 w 98"/>
                <a:gd name="T23" fmla="*/ 2147483646 h 90"/>
                <a:gd name="T24" fmla="*/ 2147483646 w 98"/>
                <a:gd name="T25" fmla="*/ 2147483646 h 90"/>
                <a:gd name="T26" fmla="*/ 2147483646 w 98"/>
                <a:gd name="T27" fmla="*/ 2147483646 h 90"/>
                <a:gd name="T28" fmla="*/ 2147483646 w 98"/>
                <a:gd name="T29" fmla="*/ 2147483646 h 90"/>
                <a:gd name="T30" fmla="*/ 2147483646 w 98"/>
                <a:gd name="T31" fmla="*/ 2147483646 h 90"/>
                <a:gd name="T32" fmla="*/ 2147483646 w 98"/>
                <a:gd name="T33" fmla="*/ 2147483646 h 90"/>
                <a:gd name="T34" fmla="*/ 2147483646 w 98"/>
                <a:gd name="T35" fmla="*/ 2147483646 h 90"/>
                <a:gd name="T36" fmla="*/ 2147483646 w 98"/>
                <a:gd name="T37" fmla="*/ 2147483646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90"/>
                <a:gd name="T59" fmla="*/ 98 w 98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90">
                  <a:moveTo>
                    <a:pt x="31" y="90"/>
                  </a:moveTo>
                  <a:lnTo>
                    <a:pt x="15" y="86"/>
                  </a:lnTo>
                  <a:lnTo>
                    <a:pt x="0" y="84"/>
                  </a:lnTo>
                  <a:lnTo>
                    <a:pt x="4" y="73"/>
                  </a:lnTo>
                  <a:lnTo>
                    <a:pt x="8" y="61"/>
                  </a:lnTo>
                  <a:lnTo>
                    <a:pt x="11" y="52"/>
                  </a:lnTo>
                  <a:lnTo>
                    <a:pt x="19" y="42"/>
                  </a:lnTo>
                  <a:lnTo>
                    <a:pt x="33" y="21"/>
                  </a:lnTo>
                  <a:lnTo>
                    <a:pt x="42" y="0"/>
                  </a:lnTo>
                  <a:lnTo>
                    <a:pt x="69" y="2"/>
                  </a:lnTo>
                  <a:lnTo>
                    <a:pt x="96" y="6"/>
                  </a:lnTo>
                  <a:lnTo>
                    <a:pt x="98" y="21"/>
                  </a:lnTo>
                  <a:lnTo>
                    <a:pt x="96" y="38"/>
                  </a:lnTo>
                  <a:lnTo>
                    <a:pt x="90" y="52"/>
                  </a:lnTo>
                  <a:lnTo>
                    <a:pt x="82" y="65"/>
                  </a:lnTo>
                  <a:lnTo>
                    <a:pt x="71" y="75"/>
                  </a:lnTo>
                  <a:lnTo>
                    <a:pt x="59" y="82"/>
                  </a:lnTo>
                  <a:lnTo>
                    <a:pt x="46" y="88"/>
                  </a:lnTo>
                  <a:lnTo>
                    <a:pt x="31" y="90"/>
                  </a:lnTo>
                  <a:close/>
                </a:path>
              </a:pathLst>
            </a:custGeom>
            <a:solidFill>
              <a:srgbClr val="9581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8" name="Freeform 54">
              <a:extLst>
                <a:ext uri="{FF2B5EF4-FFF2-40B4-BE49-F238E27FC236}">
                  <a16:creationId xmlns:a16="http://schemas.microsoft.com/office/drawing/2014/main" id="{42481371-8296-DFAC-BA4A-F5DB5971F6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9650" y="3175000"/>
              <a:ext cx="258763" cy="215900"/>
            </a:xfrm>
            <a:custGeom>
              <a:avLst/>
              <a:gdLst>
                <a:gd name="T0" fmla="*/ 2147483646 w 163"/>
                <a:gd name="T1" fmla="*/ 2147483646 h 136"/>
                <a:gd name="T2" fmla="*/ 2147483646 w 163"/>
                <a:gd name="T3" fmla="*/ 2147483646 h 136"/>
                <a:gd name="T4" fmla="*/ 2147483646 w 163"/>
                <a:gd name="T5" fmla="*/ 2147483646 h 136"/>
                <a:gd name="T6" fmla="*/ 2147483646 w 163"/>
                <a:gd name="T7" fmla="*/ 2147483646 h 136"/>
                <a:gd name="T8" fmla="*/ 2147483646 w 163"/>
                <a:gd name="T9" fmla="*/ 2147483646 h 136"/>
                <a:gd name="T10" fmla="*/ 2147483646 w 163"/>
                <a:gd name="T11" fmla="*/ 2147483646 h 136"/>
                <a:gd name="T12" fmla="*/ 0 w 163"/>
                <a:gd name="T13" fmla="*/ 2147483646 h 136"/>
                <a:gd name="T14" fmla="*/ 0 w 163"/>
                <a:gd name="T15" fmla="*/ 2147483646 h 136"/>
                <a:gd name="T16" fmla="*/ 2147483646 w 163"/>
                <a:gd name="T17" fmla="*/ 2147483646 h 136"/>
                <a:gd name="T18" fmla="*/ 2147483646 w 163"/>
                <a:gd name="T19" fmla="*/ 2147483646 h 136"/>
                <a:gd name="T20" fmla="*/ 2147483646 w 163"/>
                <a:gd name="T21" fmla="*/ 2147483646 h 136"/>
                <a:gd name="T22" fmla="*/ 2147483646 w 163"/>
                <a:gd name="T23" fmla="*/ 2147483646 h 136"/>
                <a:gd name="T24" fmla="*/ 2147483646 w 163"/>
                <a:gd name="T25" fmla="*/ 2147483646 h 136"/>
                <a:gd name="T26" fmla="*/ 2147483646 w 163"/>
                <a:gd name="T27" fmla="*/ 2147483646 h 136"/>
                <a:gd name="T28" fmla="*/ 2147483646 w 163"/>
                <a:gd name="T29" fmla="*/ 0 h 136"/>
                <a:gd name="T30" fmla="*/ 2147483646 w 163"/>
                <a:gd name="T31" fmla="*/ 2147483646 h 136"/>
                <a:gd name="T32" fmla="*/ 2147483646 w 163"/>
                <a:gd name="T33" fmla="*/ 2147483646 h 136"/>
                <a:gd name="T34" fmla="*/ 2147483646 w 163"/>
                <a:gd name="T35" fmla="*/ 2147483646 h 136"/>
                <a:gd name="T36" fmla="*/ 2147483646 w 163"/>
                <a:gd name="T37" fmla="*/ 2147483646 h 136"/>
                <a:gd name="T38" fmla="*/ 2147483646 w 163"/>
                <a:gd name="T39" fmla="*/ 2147483646 h 136"/>
                <a:gd name="T40" fmla="*/ 2147483646 w 163"/>
                <a:gd name="T41" fmla="*/ 2147483646 h 136"/>
                <a:gd name="T42" fmla="*/ 2147483646 w 163"/>
                <a:gd name="T43" fmla="*/ 2147483646 h 136"/>
                <a:gd name="T44" fmla="*/ 2147483646 w 163"/>
                <a:gd name="T45" fmla="*/ 2147483646 h 136"/>
                <a:gd name="T46" fmla="*/ 2147483646 w 163"/>
                <a:gd name="T47" fmla="*/ 2147483646 h 136"/>
                <a:gd name="T48" fmla="*/ 2147483646 w 163"/>
                <a:gd name="T49" fmla="*/ 2147483646 h 136"/>
                <a:gd name="T50" fmla="*/ 2147483646 w 163"/>
                <a:gd name="T51" fmla="*/ 2147483646 h 136"/>
                <a:gd name="T52" fmla="*/ 2147483646 w 163"/>
                <a:gd name="T53" fmla="*/ 0 h 136"/>
                <a:gd name="T54" fmla="*/ 2147483646 w 163"/>
                <a:gd name="T55" fmla="*/ 2147483646 h 136"/>
                <a:gd name="T56" fmla="*/ 2147483646 w 163"/>
                <a:gd name="T57" fmla="*/ 2147483646 h 136"/>
                <a:gd name="T58" fmla="*/ 2147483646 w 163"/>
                <a:gd name="T59" fmla="*/ 2147483646 h 136"/>
                <a:gd name="T60" fmla="*/ 2147483646 w 163"/>
                <a:gd name="T61" fmla="*/ 2147483646 h 136"/>
                <a:gd name="T62" fmla="*/ 2147483646 w 163"/>
                <a:gd name="T63" fmla="*/ 2147483646 h 136"/>
                <a:gd name="T64" fmla="*/ 2147483646 w 163"/>
                <a:gd name="T65" fmla="*/ 2147483646 h 136"/>
                <a:gd name="T66" fmla="*/ 2147483646 w 163"/>
                <a:gd name="T67" fmla="*/ 2147483646 h 136"/>
                <a:gd name="T68" fmla="*/ 2147483646 w 163"/>
                <a:gd name="T69" fmla="*/ 2147483646 h 136"/>
                <a:gd name="T70" fmla="*/ 2147483646 w 163"/>
                <a:gd name="T71" fmla="*/ 2147483646 h 136"/>
                <a:gd name="T72" fmla="*/ 2147483646 w 163"/>
                <a:gd name="T73" fmla="*/ 2147483646 h 136"/>
                <a:gd name="T74" fmla="*/ 2147483646 w 163"/>
                <a:gd name="T75" fmla="*/ 2147483646 h 136"/>
                <a:gd name="T76" fmla="*/ 2147483646 w 163"/>
                <a:gd name="T77" fmla="*/ 2147483646 h 136"/>
                <a:gd name="T78" fmla="*/ 2147483646 w 163"/>
                <a:gd name="T79" fmla="*/ 2147483646 h 136"/>
                <a:gd name="T80" fmla="*/ 2147483646 w 163"/>
                <a:gd name="T81" fmla="*/ 2147483646 h 136"/>
                <a:gd name="T82" fmla="*/ 2147483646 w 163"/>
                <a:gd name="T83" fmla="*/ 2147483646 h 136"/>
                <a:gd name="T84" fmla="*/ 2147483646 w 163"/>
                <a:gd name="T85" fmla="*/ 2147483646 h 136"/>
                <a:gd name="T86" fmla="*/ 2147483646 w 163"/>
                <a:gd name="T87" fmla="*/ 2147483646 h 136"/>
                <a:gd name="T88" fmla="*/ 2147483646 w 163"/>
                <a:gd name="T89" fmla="*/ 2147483646 h 136"/>
                <a:gd name="T90" fmla="*/ 2147483646 w 163"/>
                <a:gd name="T91" fmla="*/ 2147483646 h 136"/>
                <a:gd name="T92" fmla="*/ 2147483646 w 163"/>
                <a:gd name="T93" fmla="*/ 2147483646 h 136"/>
                <a:gd name="T94" fmla="*/ 2147483646 w 163"/>
                <a:gd name="T95" fmla="*/ 2147483646 h 136"/>
                <a:gd name="T96" fmla="*/ 2147483646 w 163"/>
                <a:gd name="T97" fmla="*/ 2147483646 h 136"/>
                <a:gd name="T98" fmla="*/ 2147483646 w 163"/>
                <a:gd name="T99" fmla="*/ 2147483646 h 136"/>
                <a:gd name="T100" fmla="*/ 2147483646 w 163"/>
                <a:gd name="T101" fmla="*/ 2147483646 h 136"/>
                <a:gd name="T102" fmla="*/ 2147483646 w 163"/>
                <a:gd name="T103" fmla="*/ 2147483646 h 136"/>
                <a:gd name="T104" fmla="*/ 2147483646 w 163"/>
                <a:gd name="T105" fmla="*/ 2147483646 h 136"/>
                <a:gd name="T106" fmla="*/ 2147483646 w 163"/>
                <a:gd name="T107" fmla="*/ 2147483646 h 136"/>
                <a:gd name="T108" fmla="*/ 2147483646 w 163"/>
                <a:gd name="T109" fmla="*/ 2147483646 h 136"/>
                <a:gd name="T110" fmla="*/ 2147483646 w 163"/>
                <a:gd name="T111" fmla="*/ 2147483646 h 136"/>
                <a:gd name="T112" fmla="*/ 2147483646 w 163"/>
                <a:gd name="T113" fmla="*/ 2147483646 h 1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63"/>
                <a:gd name="T172" fmla="*/ 0 h 136"/>
                <a:gd name="T173" fmla="*/ 163 w 163"/>
                <a:gd name="T174" fmla="*/ 136 h 1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63" h="136">
                  <a:moveTo>
                    <a:pt x="69" y="136"/>
                  </a:moveTo>
                  <a:lnTo>
                    <a:pt x="62" y="135"/>
                  </a:lnTo>
                  <a:lnTo>
                    <a:pt x="54" y="135"/>
                  </a:lnTo>
                  <a:lnTo>
                    <a:pt x="54" y="131"/>
                  </a:lnTo>
                  <a:lnTo>
                    <a:pt x="54" y="127"/>
                  </a:lnTo>
                  <a:lnTo>
                    <a:pt x="42" y="121"/>
                  </a:lnTo>
                  <a:lnTo>
                    <a:pt x="33" y="117"/>
                  </a:lnTo>
                  <a:lnTo>
                    <a:pt x="25" y="110"/>
                  </a:lnTo>
                  <a:lnTo>
                    <a:pt x="19" y="104"/>
                  </a:lnTo>
                  <a:lnTo>
                    <a:pt x="14" y="96"/>
                  </a:lnTo>
                  <a:lnTo>
                    <a:pt x="10" y="90"/>
                  </a:lnTo>
                  <a:lnTo>
                    <a:pt x="6" y="83"/>
                  </a:lnTo>
                  <a:lnTo>
                    <a:pt x="4" y="73"/>
                  </a:lnTo>
                  <a:lnTo>
                    <a:pt x="0" y="58"/>
                  </a:lnTo>
                  <a:lnTo>
                    <a:pt x="0" y="40"/>
                  </a:lnTo>
                  <a:lnTo>
                    <a:pt x="0" y="21"/>
                  </a:lnTo>
                  <a:lnTo>
                    <a:pt x="0" y="4"/>
                  </a:lnTo>
                  <a:lnTo>
                    <a:pt x="6" y="4"/>
                  </a:lnTo>
                  <a:lnTo>
                    <a:pt x="12" y="4"/>
                  </a:lnTo>
                  <a:lnTo>
                    <a:pt x="12" y="21"/>
                  </a:lnTo>
                  <a:lnTo>
                    <a:pt x="12" y="39"/>
                  </a:lnTo>
                  <a:lnTo>
                    <a:pt x="12" y="56"/>
                  </a:lnTo>
                  <a:lnTo>
                    <a:pt x="12" y="73"/>
                  </a:lnTo>
                  <a:lnTo>
                    <a:pt x="14" y="73"/>
                  </a:lnTo>
                  <a:lnTo>
                    <a:pt x="19" y="73"/>
                  </a:lnTo>
                  <a:lnTo>
                    <a:pt x="19" y="54"/>
                  </a:lnTo>
                  <a:lnTo>
                    <a:pt x="19" y="37"/>
                  </a:lnTo>
                  <a:lnTo>
                    <a:pt x="19" y="17"/>
                  </a:lnTo>
                  <a:lnTo>
                    <a:pt x="19" y="0"/>
                  </a:lnTo>
                  <a:lnTo>
                    <a:pt x="27" y="0"/>
                  </a:lnTo>
                  <a:lnTo>
                    <a:pt x="35" y="0"/>
                  </a:lnTo>
                  <a:lnTo>
                    <a:pt x="35" y="23"/>
                  </a:lnTo>
                  <a:lnTo>
                    <a:pt x="35" y="48"/>
                  </a:lnTo>
                  <a:lnTo>
                    <a:pt x="35" y="71"/>
                  </a:lnTo>
                  <a:lnTo>
                    <a:pt x="35" y="96"/>
                  </a:lnTo>
                  <a:lnTo>
                    <a:pt x="39" y="96"/>
                  </a:lnTo>
                  <a:lnTo>
                    <a:pt x="42" y="96"/>
                  </a:lnTo>
                  <a:lnTo>
                    <a:pt x="42" y="73"/>
                  </a:lnTo>
                  <a:lnTo>
                    <a:pt x="42" y="50"/>
                  </a:lnTo>
                  <a:lnTo>
                    <a:pt x="42" y="27"/>
                  </a:lnTo>
                  <a:lnTo>
                    <a:pt x="42" y="4"/>
                  </a:lnTo>
                  <a:lnTo>
                    <a:pt x="46" y="4"/>
                  </a:lnTo>
                  <a:lnTo>
                    <a:pt x="54" y="4"/>
                  </a:lnTo>
                  <a:lnTo>
                    <a:pt x="54" y="31"/>
                  </a:lnTo>
                  <a:lnTo>
                    <a:pt x="54" y="58"/>
                  </a:lnTo>
                  <a:lnTo>
                    <a:pt x="54" y="85"/>
                  </a:lnTo>
                  <a:lnTo>
                    <a:pt x="54" y="111"/>
                  </a:lnTo>
                  <a:lnTo>
                    <a:pt x="56" y="111"/>
                  </a:lnTo>
                  <a:lnTo>
                    <a:pt x="60" y="111"/>
                  </a:lnTo>
                  <a:lnTo>
                    <a:pt x="60" y="83"/>
                  </a:lnTo>
                  <a:lnTo>
                    <a:pt x="60" y="56"/>
                  </a:lnTo>
                  <a:lnTo>
                    <a:pt x="62" y="27"/>
                  </a:lnTo>
                  <a:lnTo>
                    <a:pt x="65" y="2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71" y="27"/>
                  </a:lnTo>
                  <a:lnTo>
                    <a:pt x="71" y="56"/>
                  </a:lnTo>
                  <a:lnTo>
                    <a:pt x="71" y="83"/>
                  </a:lnTo>
                  <a:lnTo>
                    <a:pt x="71" y="111"/>
                  </a:lnTo>
                  <a:lnTo>
                    <a:pt x="75" y="111"/>
                  </a:lnTo>
                  <a:lnTo>
                    <a:pt x="81" y="111"/>
                  </a:lnTo>
                  <a:lnTo>
                    <a:pt x="81" y="85"/>
                  </a:lnTo>
                  <a:lnTo>
                    <a:pt x="83" y="58"/>
                  </a:lnTo>
                  <a:lnTo>
                    <a:pt x="83" y="31"/>
                  </a:lnTo>
                  <a:lnTo>
                    <a:pt x="83" y="4"/>
                  </a:lnTo>
                  <a:lnTo>
                    <a:pt x="87" y="4"/>
                  </a:lnTo>
                  <a:lnTo>
                    <a:pt x="92" y="4"/>
                  </a:lnTo>
                  <a:lnTo>
                    <a:pt x="92" y="31"/>
                  </a:lnTo>
                  <a:lnTo>
                    <a:pt x="92" y="60"/>
                  </a:lnTo>
                  <a:lnTo>
                    <a:pt x="92" y="87"/>
                  </a:lnTo>
                  <a:lnTo>
                    <a:pt x="92" y="115"/>
                  </a:lnTo>
                  <a:lnTo>
                    <a:pt x="96" y="115"/>
                  </a:lnTo>
                  <a:lnTo>
                    <a:pt x="100" y="115"/>
                  </a:lnTo>
                  <a:lnTo>
                    <a:pt x="100" y="87"/>
                  </a:lnTo>
                  <a:lnTo>
                    <a:pt x="100" y="58"/>
                  </a:lnTo>
                  <a:lnTo>
                    <a:pt x="100" y="29"/>
                  </a:lnTo>
                  <a:lnTo>
                    <a:pt x="100" y="0"/>
                  </a:lnTo>
                  <a:lnTo>
                    <a:pt x="106" y="2"/>
                  </a:lnTo>
                  <a:lnTo>
                    <a:pt x="112" y="4"/>
                  </a:lnTo>
                  <a:lnTo>
                    <a:pt x="112" y="29"/>
                  </a:lnTo>
                  <a:lnTo>
                    <a:pt x="112" y="56"/>
                  </a:lnTo>
                  <a:lnTo>
                    <a:pt x="112" y="81"/>
                  </a:lnTo>
                  <a:lnTo>
                    <a:pt x="112" y="108"/>
                  </a:lnTo>
                  <a:lnTo>
                    <a:pt x="113" y="108"/>
                  </a:lnTo>
                  <a:lnTo>
                    <a:pt x="117" y="108"/>
                  </a:lnTo>
                  <a:lnTo>
                    <a:pt x="119" y="81"/>
                  </a:lnTo>
                  <a:lnTo>
                    <a:pt x="119" y="56"/>
                  </a:lnTo>
                  <a:lnTo>
                    <a:pt x="121" y="29"/>
                  </a:lnTo>
                  <a:lnTo>
                    <a:pt x="123" y="4"/>
                  </a:lnTo>
                  <a:lnTo>
                    <a:pt x="125" y="4"/>
                  </a:lnTo>
                  <a:lnTo>
                    <a:pt x="129" y="4"/>
                  </a:lnTo>
                  <a:lnTo>
                    <a:pt x="129" y="29"/>
                  </a:lnTo>
                  <a:lnTo>
                    <a:pt x="129" y="54"/>
                  </a:lnTo>
                  <a:lnTo>
                    <a:pt x="129" y="79"/>
                  </a:lnTo>
                  <a:lnTo>
                    <a:pt x="129" y="104"/>
                  </a:lnTo>
                  <a:lnTo>
                    <a:pt x="133" y="104"/>
                  </a:lnTo>
                  <a:lnTo>
                    <a:pt x="138" y="104"/>
                  </a:lnTo>
                  <a:lnTo>
                    <a:pt x="138" y="79"/>
                  </a:lnTo>
                  <a:lnTo>
                    <a:pt x="140" y="54"/>
                  </a:lnTo>
                  <a:lnTo>
                    <a:pt x="140" y="29"/>
                  </a:lnTo>
                  <a:lnTo>
                    <a:pt x="140" y="4"/>
                  </a:lnTo>
                  <a:lnTo>
                    <a:pt x="150" y="4"/>
                  </a:lnTo>
                  <a:lnTo>
                    <a:pt x="158" y="4"/>
                  </a:lnTo>
                  <a:lnTo>
                    <a:pt x="158" y="54"/>
                  </a:lnTo>
                  <a:lnTo>
                    <a:pt x="160" y="81"/>
                  </a:lnTo>
                  <a:lnTo>
                    <a:pt x="161" y="94"/>
                  </a:lnTo>
                  <a:lnTo>
                    <a:pt x="163" y="100"/>
                  </a:lnTo>
                  <a:lnTo>
                    <a:pt x="152" y="110"/>
                  </a:lnTo>
                  <a:lnTo>
                    <a:pt x="140" y="117"/>
                  </a:lnTo>
                  <a:lnTo>
                    <a:pt x="129" y="123"/>
                  </a:lnTo>
                  <a:lnTo>
                    <a:pt x="117" y="129"/>
                  </a:lnTo>
                  <a:lnTo>
                    <a:pt x="106" y="133"/>
                  </a:lnTo>
                  <a:lnTo>
                    <a:pt x="94" y="135"/>
                  </a:lnTo>
                  <a:lnTo>
                    <a:pt x="81" y="136"/>
                  </a:lnTo>
                  <a:lnTo>
                    <a:pt x="69" y="136"/>
                  </a:lnTo>
                  <a:close/>
                </a:path>
              </a:pathLst>
            </a:custGeom>
            <a:solidFill>
              <a:srgbClr val="9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39" name="Freeform 55">
              <a:extLst>
                <a:ext uri="{FF2B5EF4-FFF2-40B4-BE49-F238E27FC236}">
                  <a16:creationId xmlns:a16="http://schemas.microsoft.com/office/drawing/2014/main" id="{0FDF2D0D-4C23-656D-78E7-D39C370DDE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4450" y="3241675"/>
              <a:ext cx="482600" cy="95250"/>
            </a:xfrm>
            <a:custGeom>
              <a:avLst/>
              <a:gdLst>
                <a:gd name="T0" fmla="*/ 2147483646 w 304"/>
                <a:gd name="T1" fmla="*/ 2147483646 h 60"/>
                <a:gd name="T2" fmla="*/ 2147483646 w 304"/>
                <a:gd name="T3" fmla="*/ 2147483646 h 60"/>
                <a:gd name="T4" fmla="*/ 2147483646 w 304"/>
                <a:gd name="T5" fmla="*/ 2147483646 h 60"/>
                <a:gd name="T6" fmla="*/ 2147483646 w 304"/>
                <a:gd name="T7" fmla="*/ 2147483646 h 60"/>
                <a:gd name="T8" fmla="*/ 2147483646 w 304"/>
                <a:gd name="T9" fmla="*/ 2147483646 h 60"/>
                <a:gd name="T10" fmla="*/ 2147483646 w 304"/>
                <a:gd name="T11" fmla="*/ 2147483646 h 60"/>
                <a:gd name="T12" fmla="*/ 2147483646 w 304"/>
                <a:gd name="T13" fmla="*/ 2147483646 h 60"/>
                <a:gd name="T14" fmla="*/ 2147483646 w 304"/>
                <a:gd name="T15" fmla="*/ 2147483646 h 60"/>
                <a:gd name="T16" fmla="*/ 0 w 304"/>
                <a:gd name="T17" fmla="*/ 2147483646 h 60"/>
                <a:gd name="T18" fmla="*/ 0 w 304"/>
                <a:gd name="T19" fmla="*/ 2147483646 h 60"/>
                <a:gd name="T20" fmla="*/ 0 w 304"/>
                <a:gd name="T21" fmla="*/ 0 h 60"/>
                <a:gd name="T22" fmla="*/ 2147483646 w 304"/>
                <a:gd name="T23" fmla="*/ 2147483646 h 60"/>
                <a:gd name="T24" fmla="*/ 2147483646 w 304"/>
                <a:gd name="T25" fmla="*/ 2147483646 h 60"/>
                <a:gd name="T26" fmla="*/ 2147483646 w 304"/>
                <a:gd name="T27" fmla="*/ 2147483646 h 60"/>
                <a:gd name="T28" fmla="*/ 2147483646 w 304"/>
                <a:gd name="T29" fmla="*/ 2147483646 h 60"/>
                <a:gd name="T30" fmla="*/ 2147483646 w 304"/>
                <a:gd name="T31" fmla="*/ 2147483646 h 60"/>
                <a:gd name="T32" fmla="*/ 2147483646 w 304"/>
                <a:gd name="T33" fmla="*/ 2147483646 h 60"/>
                <a:gd name="T34" fmla="*/ 2147483646 w 304"/>
                <a:gd name="T35" fmla="*/ 2147483646 h 60"/>
                <a:gd name="T36" fmla="*/ 2147483646 w 304"/>
                <a:gd name="T37" fmla="*/ 2147483646 h 60"/>
                <a:gd name="T38" fmla="*/ 2147483646 w 304"/>
                <a:gd name="T39" fmla="*/ 2147483646 h 60"/>
                <a:gd name="T40" fmla="*/ 2147483646 w 304"/>
                <a:gd name="T41" fmla="*/ 2147483646 h 60"/>
                <a:gd name="T42" fmla="*/ 2147483646 w 304"/>
                <a:gd name="T43" fmla="*/ 2147483646 h 60"/>
                <a:gd name="T44" fmla="*/ 2147483646 w 304"/>
                <a:gd name="T45" fmla="*/ 2147483646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04"/>
                <a:gd name="T70" fmla="*/ 0 h 60"/>
                <a:gd name="T71" fmla="*/ 304 w 304"/>
                <a:gd name="T72" fmla="*/ 60 h 6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04" h="60">
                  <a:moveTo>
                    <a:pt x="290" y="60"/>
                  </a:moveTo>
                  <a:lnTo>
                    <a:pt x="288" y="58"/>
                  </a:lnTo>
                  <a:lnTo>
                    <a:pt x="284" y="56"/>
                  </a:lnTo>
                  <a:lnTo>
                    <a:pt x="273" y="54"/>
                  </a:lnTo>
                  <a:lnTo>
                    <a:pt x="252" y="50"/>
                  </a:lnTo>
                  <a:lnTo>
                    <a:pt x="217" y="45"/>
                  </a:lnTo>
                  <a:lnTo>
                    <a:pt x="165" y="37"/>
                  </a:lnTo>
                  <a:lnTo>
                    <a:pt x="94" y="25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37" y="2"/>
                  </a:lnTo>
                  <a:lnTo>
                    <a:pt x="75" y="4"/>
                  </a:lnTo>
                  <a:lnTo>
                    <a:pt x="112" y="10"/>
                  </a:lnTo>
                  <a:lnTo>
                    <a:pt x="150" y="14"/>
                  </a:lnTo>
                  <a:lnTo>
                    <a:pt x="188" y="22"/>
                  </a:lnTo>
                  <a:lnTo>
                    <a:pt x="227" y="29"/>
                  </a:lnTo>
                  <a:lnTo>
                    <a:pt x="265" y="37"/>
                  </a:lnTo>
                  <a:lnTo>
                    <a:pt x="304" y="46"/>
                  </a:lnTo>
                  <a:lnTo>
                    <a:pt x="304" y="52"/>
                  </a:lnTo>
                  <a:lnTo>
                    <a:pt x="302" y="56"/>
                  </a:lnTo>
                  <a:lnTo>
                    <a:pt x="298" y="58"/>
                  </a:lnTo>
                  <a:lnTo>
                    <a:pt x="290" y="60"/>
                  </a:lnTo>
                  <a:close/>
                </a:path>
              </a:pathLst>
            </a:custGeom>
            <a:solidFill>
              <a:srgbClr val="7270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0" name="Freeform 56">
              <a:extLst>
                <a:ext uri="{FF2B5EF4-FFF2-40B4-BE49-F238E27FC236}">
                  <a16:creationId xmlns:a16="http://schemas.microsoft.com/office/drawing/2014/main" id="{DA940402-6AD2-EA2B-F2F7-887B001A097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4963" y="2901950"/>
              <a:ext cx="447675" cy="434975"/>
            </a:xfrm>
            <a:custGeom>
              <a:avLst/>
              <a:gdLst>
                <a:gd name="T0" fmla="*/ 2147483646 w 282"/>
                <a:gd name="T1" fmla="*/ 2147483646 h 274"/>
                <a:gd name="T2" fmla="*/ 2147483646 w 282"/>
                <a:gd name="T3" fmla="*/ 2147483646 h 274"/>
                <a:gd name="T4" fmla="*/ 2147483646 w 282"/>
                <a:gd name="T5" fmla="*/ 2147483646 h 274"/>
                <a:gd name="T6" fmla="*/ 2147483646 w 282"/>
                <a:gd name="T7" fmla="*/ 2147483646 h 274"/>
                <a:gd name="T8" fmla="*/ 2147483646 w 282"/>
                <a:gd name="T9" fmla="*/ 2147483646 h 274"/>
                <a:gd name="T10" fmla="*/ 2147483646 w 282"/>
                <a:gd name="T11" fmla="*/ 2147483646 h 274"/>
                <a:gd name="T12" fmla="*/ 2147483646 w 282"/>
                <a:gd name="T13" fmla="*/ 2147483646 h 274"/>
                <a:gd name="T14" fmla="*/ 2147483646 w 282"/>
                <a:gd name="T15" fmla="*/ 2147483646 h 274"/>
                <a:gd name="T16" fmla="*/ 2147483646 w 282"/>
                <a:gd name="T17" fmla="*/ 2147483646 h 274"/>
                <a:gd name="T18" fmla="*/ 2147483646 w 282"/>
                <a:gd name="T19" fmla="*/ 2147483646 h 274"/>
                <a:gd name="T20" fmla="*/ 2147483646 w 282"/>
                <a:gd name="T21" fmla="*/ 2147483646 h 274"/>
                <a:gd name="T22" fmla="*/ 2147483646 w 282"/>
                <a:gd name="T23" fmla="*/ 2147483646 h 274"/>
                <a:gd name="T24" fmla="*/ 2147483646 w 282"/>
                <a:gd name="T25" fmla="*/ 2147483646 h 274"/>
                <a:gd name="T26" fmla="*/ 2147483646 w 282"/>
                <a:gd name="T27" fmla="*/ 2147483646 h 274"/>
                <a:gd name="T28" fmla="*/ 2147483646 w 282"/>
                <a:gd name="T29" fmla="*/ 2147483646 h 274"/>
                <a:gd name="T30" fmla="*/ 2147483646 w 282"/>
                <a:gd name="T31" fmla="*/ 2147483646 h 274"/>
                <a:gd name="T32" fmla="*/ 2147483646 w 282"/>
                <a:gd name="T33" fmla="*/ 2147483646 h 274"/>
                <a:gd name="T34" fmla="*/ 2147483646 w 282"/>
                <a:gd name="T35" fmla="*/ 2147483646 h 274"/>
                <a:gd name="T36" fmla="*/ 2147483646 w 282"/>
                <a:gd name="T37" fmla="*/ 2147483646 h 274"/>
                <a:gd name="T38" fmla="*/ 2147483646 w 282"/>
                <a:gd name="T39" fmla="*/ 2147483646 h 274"/>
                <a:gd name="T40" fmla="*/ 2147483646 w 282"/>
                <a:gd name="T41" fmla="*/ 2147483646 h 274"/>
                <a:gd name="T42" fmla="*/ 2147483646 w 282"/>
                <a:gd name="T43" fmla="*/ 2147483646 h 274"/>
                <a:gd name="T44" fmla="*/ 2147483646 w 282"/>
                <a:gd name="T45" fmla="*/ 2147483646 h 274"/>
                <a:gd name="T46" fmla="*/ 2147483646 w 282"/>
                <a:gd name="T47" fmla="*/ 2147483646 h 274"/>
                <a:gd name="T48" fmla="*/ 2147483646 w 282"/>
                <a:gd name="T49" fmla="*/ 2147483646 h 274"/>
                <a:gd name="T50" fmla="*/ 2147483646 w 282"/>
                <a:gd name="T51" fmla="*/ 2147483646 h 274"/>
                <a:gd name="T52" fmla="*/ 2147483646 w 282"/>
                <a:gd name="T53" fmla="*/ 2147483646 h 274"/>
                <a:gd name="T54" fmla="*/ 2147483646 w 282"/>
                <a:gd name="T55" fmla="*/ 2147483646 h 274"/>
                <a:gd name="T56" fmla="*/ 2147483646 w 282"/>
                <a:gd name="T57" fmla="*/ 2147483646 h 274"/>
                <a:gd name="T58" fmla="*/ 2147483646 w 282"/>
                <a:gd name="T59" fmla="*/ 2147483646 h 274"/>
                <a:gd name="T60" fmla="*/ 2147483646 w 282"/>
                <a:gd name="T61" fmla="*/ 2147483646 h 274"/>
                <a:gd name="T62" fmla="*/ 2147483646 w 282"/>
                <a:gd name="T63" fmla="*/ 2147483646 h 274"/>
                <a:gd name="T64" fmla="*/ 2147483646 w 282"/>
                <a:gd name="T65" fmla="*/ 2147483646 h 274"/>
                <a:gd name="T66" fmla="*/ 2147483646 w 282"/>
                <a:gd name="T67" fmla="*/ 2147483646 h 274"/>
                <a:gd name="T68" fmla="*/ 2147483646 w 282"/>
                <a:gd name="T69" fmla="*/ 2147483646 h 274"/>
                <a:gd name="T70" fmla="*/ 2147483646 w 282"/>
                <a:gd name="T71" fmla="*/ 2147483646 h 274"/>
                <a:gd name="T72" fmla="*/ 2147483646 w 282"/>
                <a:gd name="T73" fmla="*/ 2147483646 h 274"/>
                <a:gd name="T74" fmla="*/ 2147483646 w 282"/>
                <a:gd name="T75" fmla="*/ 2147483646 h 274"/>
                <a:gd name="T76" fmla="*/ 2147483646 w 282"/>
                <a:gd name="T77" fmla="*/ 2147483646 h 274"/>
                <a:gd name="T78" fmla="*/ 2147483646 w 282"/>
                <a:gd name="T79" fmla="*/ 2147483646 h 274"/>
                <a:gd name="T80" fmla="*/ 2147483646 w 282"/>
                <a:gd name="T81" fmla="*/ 2147483646 h 274"/>
                <a:gd name="T82" fmla="*/ 2147483646 w 282"/>
                <a:gd name="T83" fmla="*/ 2147483646 h 274"/>
                <a:gd name="T84" fmla="*/ 2147483646 w 282"/>
                <a:gd name="T85" fmla="*/ 2147483646 h 274"/>
                <a:gd name="T86" fmla="*/ 2147483646 w 282"/>
                <a:gd name="T87" fmla="*/ 2147483646 h 274"/>
                <a:gd name="T88" fmla="*/ 2147483646 w 282"/>
                <a:gd name="T89" fmla="*/ 2147483646 h 274"/>
                <a:gd name="T90" fmla="*/ 2147483646 w 282"/>
                <a:gd name="T91" fmla="*/ 2147483646 h 274"/>
                <a:gd name="T92" fmla="*/ 2147483646 w 282"/>
                <a:gd name="T93" fmla="*/ 2147483646 h 274"/>
                <a:gd name="T94" fmla="*/ 2147483646 w 282"/>
                <a:gd name="T95" fmla="*/ 2147483646 h 274"/>
                <a:gd name="T96" fmla="*/ 2147483646 w 282"/>
                <a:gd name="T97" fmla="*/ 2147483646 h 274"/>
                <a:gd name="T98" fmla="*/ 2147483646 w 282"/>
                <a:gd name="T99" fmla="*/ 2147483646 h 274"/>
                <a:gd name="T100" fmla="*/ 2147483646 w 282"/>
                <a:gd name="T101" fmla="*/ 2147483646 h 274"/>
                <a:gd name="T102" fmla="*/ 2147483646 w 282"/>
                <a:gd name="T103" fmla="*/ 2147483646 h 274"/>
                <a:gd name="T104" fmla="*/ 2147483646 w 282"/>
                <a:gd name="T105" fmla="*/ 2147483646 h 274"/>
                <a:gd name="T106" fmla="*/ 2147483646 w 282"/>
                <a:gd name="T107" fmla="*/ 2147483646 h 274"/>
                <a:gd name="T108" fmla="*/ 2147483646 w 282"/>
                <a:gd name="T109" fmla="*/ 2147483646 h 274"/>
                <a:gd name="T110" fmla="*/ 2147483646 w 282"/>
                <a:gd name="T111" fmla="*/ 2147483646 h 274"/>
                <a:gd name="T112" fmla="*/ 2147483646 w 282"/>
                <a:gd name="T113" fmla="*/ 2147483646 h 274"/>
                <a:gd name="T114" fmla="*/ 2147483646 w 282"/>
                <a:gd name="T115" fmla="*/ 2147483646 h 274"/>
                <a:gd name="T116" fmla="*/ 2147483646 w 282"/>
                <a:gd name="T117" fmla="*/ 2147483646 h 274"/>
                <a:gd name="T118" fmla="*/ 2147483646 w 282"/>
                <a:gd name="T119" fmla="*/ 2147483646 h 27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82"/>
                <a:gd name="T181" fmla="*/ 0 h 274"/>
                <a:gd name="T182" fmla="*/ 282 w 282"/>
                <a:gd name="T183" fmla="*/ 274 h 27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82" h="274">
                  <a:moveTo>
                    <a:pt x="242" y="274"/>
                  </a:moveTo>
                  <a:lnTo>
                    <a:pt x="228" y="266"/>
                  </a:lnTo>
                  <a:lnTo>
                    <a:pt x="215" y="260"/>
                  </a:lnTo>
                  <a:lnTo>
                    <a:pt x="203" y="257"/>
                  </a:lnTo>
                  <a:lnTo>
                    <a:pt x="192" y="255"/>
                  </a:lnTo>
                  <a:lnTo>
                    <a:pt x="167" y="255"/>
                  </a:lnTo>
                  <a:lnTo>
                    <a:pt x="138" y="255"/>
                  </a:lnTo>
                  <a:lnTo>
                    <a:pt x="130" y="247"/>
                  </a:lnTo>
                  <a:lnTo>
                    <a:pt x="119" y="243"/>
                  </a:lnTo>
                  <a:lnTo>
                    <a:pt x="105" y="239"/>
                  </a:lnTo>
                  <a:lnTo>
                    <a:pt x="92" y="236"/>
                  </a:lnTo>
                  <a:lnTo>
                    <a:pt x="65" y="234"/>
                  </a:lnTo>
                  <a:lnTo>
                    <a:pt x="42" y="234"/>
                  </a:lnTo>
                  <a:lnTo>
                    <a:pt x="46" y="214"/>
                  </a:lnTo>
                  <a:lnTo>
                    <a:pt x="48" y="197"/>
                  </a:lnTo>
                  <a:lnTo>
                    <a:pt x="51" y="178"/>
                  </a:lnTo>
                  <a:lnTo>
                    <a:pt x="53" y="161"/>
                  </a:lnTo>
                  <a:lnTo>
                    <a:pt x="46" y="161"/>
                  </a:lnTo>
                  <a:lnTo>
                    <a:pt x="38" y="161"/>
                  </a:lnTo>
                  <a:lnTo>
                    <a:pt x="44" y="147"/>
                  </a:lnTo>
                  <a:lnTo>
                    <a:pt x="50" y="134"/>
                  </a:lnTo>
                  <a:lnTo>
                    <a:pt x="53" y="120"/>
                  </a:lnTo>
                  <a:lnTo>
                    <a:pt x="53" y="109"/>
                  </a:lnTo>
                  <a:lnTo>
                    <a:pt x="40" y="109"/>
                  </a:lnTo>
                  <a:lnTo>
                    <a:pt x="30" y="109"/>
                  </a:lnTo>
                  <a:lnTo>
                    <a:pt x="19" y="113"/>
                  </a:lnTo>
                  <a:lnTo>
                    <a:pt x="0" y="118"/>
                  </a:lnTo>
                  <a:lnTo>
                    <a:pt x="2" y="113"/>
                  </a:lnTo>
                  <a:lnTo>
                    <a:pt x="5" y="105"/>
                  </a:lnTo>
                  <a:lnTo>
                    <a:pt x="11" y="97"/>
                  </a:lnTo>
                  <a:lnTo>
                    <a:pt x="19" y="90"/>
                  </a:lnTo>
                  <a:lnTo>
                    <a:pt x="36" y="72"/>
                  </a:lnTo>
                  <a:lnTo>
                    <a:pt x="59" y="53"/>
                  </a:lnTo>
                  <a:lnTo>
                    <a:pt x="82" y="36"/>
                  </a:lnTo>
                  <a:lnTo>
                    <a:pt x="105" y="21"/>
                  </a:lnTo>
                  <a:lnTo>
                    <a:pt x="126" y="9"/>
                  </a:lnTo>
                  <a:lnTo>
                    <a:pt x="142" y="0"/>
                  </a:lnTo>
                  <a:lnTo>
                    <a:pt x="121" y="28"/>
                  </a:lnTo>
                  <a:lnTo>
                    <a:pt x="109" y="44"/>
                  </a:lnTo>
                  <a:lnTo>
                    <a:pt x="105" y="51"/>
                  </a:lnTo>
                  <a:lnTo>
                    <a:pt x="103" y="57"/>
                  </a:lnTo>
                  <a:lnTo>
                    <a:pt x="113" y="53"/>
                  </a:lnTo>
                  <a:lnTo>
                    <a:pt x="119" y="49"/>
                  </a:lnTo>
                  <a:lnTo>
                    <a:pt x="124" y="44"/>
                  </a:lnTo>
                  <a:lnTo>
                    <a:pt x="130" y="38"/>
                  </a:lnTo>
                  <a:lnTo>
                    <a:pt x="140" y="23"/>
                  </a:lnTo>
                  <a:lnTo>
                    <a:pt x="149" y="9"/>
                  </a:lnTo>
                  <a:lnTo>
                    <a:pt x="153" y="9"/>
                  </a:lnTo>
                  <a:lnTo>
                    <a:pt x="157" y="9"/>
                  </a:lnTo>
                  <a:lnTo>
                    <a:pt x="144" y="32"/>
                  </a:lnTo>
                  <a:lnTo>
                    <a:pt x="130" y="57"/>
                  </a:lnTo>
                  <a:lnTo>
                    <a:pt x="142" y="49"/>
                  </a:lnTo>
                  <a:lnTo>
                    <a:pt x="149" y="38"/>
                  </a:lnTo>
                  <a:lnTo>
                    <a:pt x="157" y="26"/>
                  </a:lnTo>
                  <a:lnTo>
                    <a:pt x="163" y="15"/>
                  </a:lnTo>
                  <a:lnTo>
                    <a:pt x="170" y="13"/>
                  </a:lnTo>
                  <a:lnTo>
                    <a:pt x="176" y="11"/>
                  </a:lnTo>
                  <a:lnTo>
                    <a:pt x="165" y="38"/>
                  </a:lnTo>
                  <a:lnTo>
                    <a:pt x="153" y="65"/>
                  </a:lnTo>
                  <a:lnTo>
                    <a:pt x="163" y="57"/>
                  </a:lnTo>
                  <a:lnTo>
                    <a:pt x="170" y="47"/>
                  </a:lnTo>
                  <a:lnTo>
                    <a:pt x="176" y="36"/>
                  </a:lnTo>
                  <a:lnTo>
                    <a:pt x="180" y="26"/>
                  </a:lnTo>
                  <a:lnTo>
                    <a:pt x="184" y="26"/>
                  </a:lnTo>
                  <a:lnTo>
                    <a:pt x="188" y="28"/>
                  </a:lnTo>
                  <a:lnTo>
                    <a:pt x="176" y="55"/>
                  </a:lnTo>
                  <a:lnTo>
                    <a:pt x="172" y="69"/>
                  </a:lnTo>
                  <a:lnTo>
                    <a:pt x="180" y="63"/>
                  </a:lnTo>
                  <a:lnTo>
                    <a:pt x="186" y="55"/>
                  </a:lnTo>
                  <a:lnTo>
                    <a:pt x="190" y="46"/>
                  </a:lnTo>
                  <a:lnTo>
                    <a:pt x="194" y="38"/>
                  </a:lnTo>
                  <a:lnTo>
                    <a:pt x="195" y="46"/>
                  </a:lnTo>
                  <a:lnTo>
                    <a:pt x="194" y="61"/>
                  </a:lnTo>
                  <a:lnTo>
                    <a:pt x="192" y="80"/>
                  </a:lnTo>
                  <a:lnTo>
                    <a:pt x="188" y="103"/>
                  </a:lnTo>
                  <a:lnTo>
                    <a:pt x="192" y="103"/>
                  </a:lnTo>
                  <a:lnTo>
                    <a:pt x="195" y="103"/>
                  </a:lnTo>
                  <a:lnTo>
                    <a:pt x="199" y="86"/>
                  </a:lnTo>
                  <a:lnTo>
                    <a:pt x="203" y="69"/>
                  </a:lnTo>
                  <a:lnTo>
                    <a:pt x="205" y="51"/>
                  </a:lnTo>
                  <a:lnTo>
                    <a:pt x="209" y="34"/>
                  </a:lnTo>
                  <a:lnTo>
                    <a:pt x="215" y="32"/>
                  </a:lnTo>
                  <a:lnTo>
                    <a:pt x="218" y="30"/>
                  </a:lnTo>
                  <a:lnTo>
                    <a:pt x="215" y="55"/>
                  </a:lnTo>
                  <a:lnTo>
                    <a:pt x="209" y="80"/>
                  </a:lnTo>
                  <a:lnTo>
                    <a:pt x="205" y="105"/>
                  </a:lnTo>
                  <a:lnTo>
                    <a:pt x="199" y="130"/>
                  </a:lnTo>
                  <a:lnTo>
                    <a:pt x="203" y="130"/>
                  </a:lnTo>
                  <a:lnTo>
                    <a:pt x="207" y="130"/>
                  </a:lnTo>
                  <a:lnTo>
                    <a:pt x="213" y="105"/>
                  </a:lnTo>
                  <a:lnTo>
                    <a:pt x="217" y="82"/>
                  </a:lnTo>
                  <a:lnTo>
                    <a:pt x="222" y="57"/>
                  </a:lnTo>
                  <a:lnTo>
                    <a:pt x="226" y="34"/>
                  </a:lnTo>
                  <a:lnTo>
                    <a:pt x="232" y="36"/>
                  </a:lnTo>
                  <a:lnTo>
                    <a:pt x="236" y="38"/>
                  </a:lnTo>
                  <a:lnTo>
                    <a:pt x="234" y="65"/>
                  </a:lnTo>
                  <a:lnTo>
                    <a:pt x="230" y="92"/>
                  </a:lnTo>
                  <a:lnTo>
                    <a:pt x="226" y="118"/>
                  </a:lnTo>
                  <a:lnTo>
                    <a:pt x="222" y="145"/>
                  </a:lnTo>
                  <a:lnTo>
                    <a:pt x="226" y="145"/>
                  </a:lnTo>
                  <a:lnTo>
                    <a:pt x="230" y="145"/>
                  </a:lnTo>
                  <a:lnTo>
                    <a:pt x="232" y="126"/>
                  </a:lnTo>
                  <a:lnTo>
                    <a:pt x="234" y="107"/>
                  </a:lnTo>
                  <a:lnTo>
                    <a:pt x="240" y="107"/>
                  </a:lnTo>
                  <a:lnTo>
                    <a:pt x="245" y="107"/>
                  </a:lnTo>
                  <a:lnTo>
                    <a:pt x="247" y="120"/>
                  </a:lnTo>
                  <a:lnTo>
                    <a:pt x="251" y="134"/>
                  </a:lnTo>
                  <a:lnTo>
                    <a:pt x="257" y="147"/>
                  </a:lnTo>
                  <a:lnTo>
                    <a:pt x="263" y="159"/>
                  </a:lnTo>
                  <a:lnTo>
                    <a:pt x="274" y="186"/>
                  </a:lnTo>
                  <a:lnTo>
                    <a:pt x="282" y="214"/>
                  </a:lnTo>
                  <a:lnTo>
                    <a:pt x="280" y="216"/>
                  </a:lnTo>
                  <a:lnTo>
                    <a:pt x="278" y="218"/>
                  </a:lnTo>
                  <a:lnTo>
                    <a:pt x="259" y="211"/>
                  </a:lnTo>
                  <a:lnTo>
                    <a:pt x="238" y="203"/>
                  </a:lnTo>
                  <a:lnTo>
                    <a:pt x="242" y="218"/>
                  </a:lnTo>
                  <a:lnTo>
                    <a:pt x="247" y="237"/>
                  </a:lnTo>
                  <a:lnTo>
                    <a:pt x="253" y="255"/>
                  </a:lnTo>
                  <a:lnTo>
                    <a:pt x="255" y="264"/>
                  </a:lnTo>
                  <a:lnTo>
                    <a:pt x="249" y="268"/>
                  </a:lnTo>
                  <a:lnTo>
                    <a:pt x="242" y="274"/>
                  </a:lnTo>
                  <a:close/>
                </a:path>
              </a:pathLst>
            </a:custGeom>
            <a:solidFill>
              <a:srgbClr val="9581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1" name="Freeform 57">
              <a:extLst>
                <a:ext uri="{FF2B5EF4-FFF2-40B4-BE49-F238E27FC236}">
                  <a16:creationId xmlns:a16="http://schemas.microsoft.com/office/drawing/2014/main" id="{2E42E890-A95D-3FEF-0E9D-57133E90D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8413" y="3187700"/>
              <a:ext cx="28575" cy="115888"/>
            </a:xfrm>
            <a:custGeom>
              <a:avLst/>
              <a:gdLst>
                <a:gd name="T0" fmla="*/ 0 w 18"/>
                <a:gd name="T1" fmla="*/ 2147483646 h 73"/>
                <a:gd name="T2" fmla="*/ 0 w 18"/>
                <a:gd name="T3" fmla="*/ 2147483646 h 73"/>
                <a:gd name="T4" fmla="*/ 0 w 18"/>
                <a:gd name="T5" fmla="*/ 2147483646 h 73"/>
                <a:gd name="T6" fmla="*/ 0 w 18"/>
                <a:gd name="T7" fmla="*/ 2147483646 h 73"/>
                <a:gd name="T8" fmla="*/ 0 w 18"/>
                <a:gd name="T9" fmla="*/ 0 h 73"/>
                <a:gd name="T10" fmla="*/ 2147483646 w 18"/>
                <a:gd name="T11" fmla="*/ 0 h 73"/>
                <a:gd name="T12" fmla="*/ 2147483646 w 18"/>
                <a:gd name="T13" fmla="*/ 0 h 73"/>
                <a:gd name="T14" fmla="*/ 2147483646 w 18"/>
                <a:gd name="T15" fmla="*/ 2147483646 h 73"/>
                <a:gd name="T16" fmla="*/ 2147483646 w 18"/>
                <a:gd name="T17" fmla="*/ 2147483646 h 73"/>
                <a:gd name="T18" fmla="*/ 2147483646 w 18"/>
                <a:gd name="T19" fmla="*/ 2147483646 h 73"/>
                <a:gd name="T20" fmla="*/ 2147483646 w 18"/>
                <a:gd name="T21" fmla="*/ 2147483646 h 73"/>
                <a:gd name="T22" fmla="*/ 2147483646 w 18"/>
                <a:gd name="T23" fmla="*/ 2147483646 h 73"/>
                <a:gd name="T24" fmla="*/ 0 w 18"/>
                <a:gd name="T25" fmla="*/ 2147483646 h 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73"/>
                <a:gd name="T41" fmla="*/ 18 w 18"/>
                <a:gd name="T42" fmla="*/ 73 h 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73">
                  <a:moveTo>
                    <a:pt x="0" y="73"/>
                  </a:moveTo>
                  <a:lnTo>
                    <a:pt x="0" y="54"/>
                  </a:lnTo>
                  <a:lnTo>
                    <a:pt x="0" y="36"/>
                  </a:lnTo>
                  <a:lnTo>
                    <a:pt x="0" y="1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8" y="0"/>
                  </a:lnTo>
                  <a:lnTo>
                    <a:pt x="18" y="17"/>
                  </a:lnTo>
                  <a:lnTo>
                    <a:pt x="18" y="38"/>
                  </a:lnTo>
                  <a:lnTo>
                    <a:pt x="16" y="48"/>
                  </a:lnTo>
                  <a:lnTo>
                    <a:pt x="12" y="57"/>
                  </a:lnTo>
                  <a:lnTo>
                    <a:pt x="8" y="65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9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2" name="Freeform 58">
              <a:extLst>
                <a:ext uri="{FF2B5EF4-FFF2-40B4-BE49-F238E27FC236}">
                  <a16:creationId xmlns:a16="http://schemas.microsoft.com/office/drawing/2014/main" id="{3B52AD33-78F3-C196-6573-47BC9FCD73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8313" y="3132138"/>
              <a:ext cx="171450" cy="141287"/>
            </a:xfrm>
            <a:custGeom>
              <a:avLst/>
              <a:gdLst>
                <a:gd name="T0" fmla="*/ 2147483646 w 108"/>
                <a:gd name="T1" fmla="*/ 2147483646 h 89"/>
                <a:gd name="T2" fmla="*/ 2147483646 w 108"/>
                <a:gd name="T3" fmla="*/ 2147483646 h 89"/>
                <a:gd name="T4" fmla="*/ 2147483646 w 108"/>
                <a:gd name="T5" fmla="*/ 2147483646 h 89"/>
                <a:gd name="T6" fmla="*/ 2147483646 w 108"/>
                <a:gd name="T7" fmla="*/ 2147483646 h 89"/>
                <a:gd name="T8" fmla="*/ 2147483646 w 108"/>
                <a:gd name="T9" fmla="*/ 2147483646 h 89"/>
                <a:gd name="T10" fmla="*/ 2147483646 w 108"/>
                <a:gd name="T11" fmla="*/ 2147483646 h 89"/>
                <a:gd name="T12" fmla="*/ 2147483646 w 108"/>
                <a:gd name="T13" fmla="*/ 2147483646 h 89"/>
                <a:gd name="T14" fmla="*/ 2147483646 w 108"/>
                <a:gd name="T15" fmla="*/ 2147483646 h 89"/>
                <a:gd name="T16" fmla="*/ 2147483646 w 108"/>
                <a:gd name="T17" fmla="*/ 2147483646 h 89"/>
                <a:gd name="T18" fmla="*/ 2147483646 w 108"/>
                <a:gd name="T19" fmla="*/ 2147483646 h 89"/>
                <a:gd name="T20" fmla="*/ 2147483646 w 108"/>
                <a:gd name="T21" fmla="*/ 2147483646 h 89"/>
                <a:gd name="T22" fmla="*/ 2147483646 w 108"/>
                <a:gd name="T23" fmla="*/ 2147483646 h 89"/>
                <a:gd name="T24" fmla="*/ 0 w 108"/>
                <a:gd name="T25" fmla="*/ 2147483646 h 89"/>
                <a:gd name="T26" fmla="*/ 2147483646 w 108"/>
                <a:gd name="T27" fmla="*/ 2147483646 h 89"/>
                <a:gd name="T28" fmla="*/ 2147483646 w 108"/>
                <a:gd name="T29" fmla="*/ 2147483646 h 89"/>
                <a:gd name="T30" fmla="*/ 2147483646 w 108"/>
                <a:gd name="T31" fmla="*/ 2147483646 h 89"/>
                <a:gd name="T32" fmla="*/ 2147483646 w 108"/>
                <a:gd name="T33" fmla="*/ 0 h 89"/>
                <a:gd name="T34" fmla="*/ 2147483646 w 108"/>
                <a:gd name="T35" fmla="*/ 2147483646 h 89"/>
                <a:gd name="T36" fmla="*/ 2147483646 w 108"/>
                <a:gd name="T37" fmla="*/ 2147483646 h 89"/>
                <a:gd name="T38" fmla="*/ 2147483646 w 108"/>
                <a:gd name="T39" fmla="*/ 2147483646 h 89"/>
                <a:gd name="T40" fmla="*/ 2147483646 w 108"/>
                <a:gd name="T41" fmla="*/ 2147483646 h 89"/>
                <a:gd name="T42" fmla="*/ 2147483646 w 108"/>
                <a:gd name="T43" fmla="*/ 2147483646 h 89"/>
                <a:gd name="T44" fmla="*/ 2147483646 w 108"/>
                <a:gd name="T45" fmla="*/ 2147483646 h 89"/>
                <a:gd name="T46" fmla="*/ 2147483646 w 108"/>
                <a:gd name="T47" fmla="*/ 2147483646 h 89"/>
                <a:gd name="T48" fmla="*/ 2147483646 w 108"/>
                <a:gd name="T49" fmla="*/ 2147483646 h 89"/>
                <a:gd name="T50" fmla="*/ 2147483646 w 108"/>
                <a:gd name="T51" fmla="*/ 2147483646 h 89"/>
                <a:gd name="T52" fmla="*/ 2147483646 w 108"/>
                <a:gd name="T53" fmla="*/ 2147483646 h 89"/>
                <a:gd name="T54" fmla="*/ 2147483646 w 108"/>
                <a:gd name="T55" fmla="*/ 2147483646 h 89"/>
                <a:gd name="T56" fmla="*/ 2147483646 w 108"/>
                <a:gd name="T57" fmla="*/ 2147483646 h 89"/>
                <a:gd name="T58" fmla="*/ 2147483646 w 108"/>
                <a:gd name="T59" fmla="*/ 2147483646 h 89"/>
                <a:gd name="T60" fmla="*/ 2147483646 w 108"/>
                <a:gd name="T61" fmla="*/ 2147483646 h 89"/>
                <a:gd name="T62" fmla="*/ 2147483646 w 108"/>
                <a:gd name="T63" fmla="*/ 2147483646 h 89"/>
                <a:gd name="T64" fmla="*/ 2147483646 w 108"/>
                <a:gd name="T65" fmla="*/ 2147483646 h 89"/>
                <a:gd name="T66" fmla="*/ 2147483646 w 108"/>
                <a:gd name="T67" fmla="*/ 2147483646 h 89"/>
                <a:gd name="T68" fmla="*/ 2147483646 w 108"/>
                <a:gd name="T69" fmla="*/ 2147483646 h 89"/>
                <a:gd name="T70" fmla="*/ 2147483646 w 108"/>
                <a:gd name="T71" fmla="*/ 2147483646 h 89"/>
                <a:gd name="T72" fmla="*/ 2147483646 w 108"/>
                <a:gd name="T73" fmla="*/ 2147483646 h 89"/>
                <a:gd name="T74" fmla="*/ 2147483646 w 108"/>
                <a:gd name="T75" fmla="*/ 2147483646 h 89"/>
                <a:gd name="T76" fmla="*/ 2147483646 w 108"/>
                <a:gd name="T77" fmla="*/ 2147483646 h 89"/>
                <a:gd name="T78" fmla="*/ 2147483646 w 108"/>
                <a:gd name="T79" fmla="*/ 2147483646 h 89"/>
                <a:gd name="T80" fmla="*/ 2147483646 w 108"/>
                <a:gd name="T81" fmla="*/ 2147483646 h 89"/>
                <a:gd name="T82" fmla="*/ 2147483646 w 108"/>
                <a:gd name="T83" fmla="*/ 2147483646 h 89"/>
                <a:gd name="T84" fmla="*/ 2147483646 w 108"/>
                <a:gd name="T85" fmla="*/ 2147483646 h 89"/>
                <a:gd name="T86" fmla="*/ 2147483646 w 108"/>
                <a:gd name="T87" fmla="*/ 2147483646 h 89"/>
                <a:gd name="T88" fmla="*/ 2147483646 w 108"/>
                <a:gd name="T89" fmla="*/ 2147483646 h 89"/>
                <a:gd name="T90" fmla="*/ 2147483646 w 108"/>
                <a:gd name="T91" fmla="*/ 2147483646 h 89"/>
                <a:gd name="T92" fmla="*/ 2147483646 w 108"/>
                <a:gd name="T93" fmla="*/ 2147483646 h 89"/>
                <a:gd name="T94" fmla="*/ 2147483646 w 108"/>
                <a:gd name="T95" fmla="*/ 2147483646 h 89"/>
                <a:gd name="T96" fmla="*/ 2147483646 w 108"/>
                <a:gd name="T97" fmla="*/ 2147483646 h 89"/>
                <a:gd name="T98" fmla="*/ 2147483646 w 108"/>
                <a:gd name="T99" fmla="*/ 2147483646 h 89"/>
                <a:gd name="T100" fmla="*/ 2147483646 w 108"/>
                <a:gd name="T101" fmla="*/ 2147483646 h 89"/>
                <a:gd name="T102" fmla="*/ 2147483646 w 108"/>
                <a:gd name="T103" fmla="*/ 2147483646 h 89"/>
                <a:gd name="T104" fmla="*/ 2147483646 w 108"/>
                <a:gd name="T105" fmla="*/ 2147483646 h 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08"/>
                <a:gd name="T160" fmla="*/ 0 h 89"/>
                <a:gd name="T161" fmla="*/ 108 w 108"/>
                <a:gd name="T162" fmla="*/ 89 h 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08" h="89">
                  <a:moveTo>
                    <a:pt x="38" y="89"/>
                  </a:moveTo>
                  <a:lnTo>
                    <a:pt x="42" y="67"/>
                  </a:lnTo>
                  <a:lnTo>
                    <a:pt x="46" y="46"/>
                  </a:lnTo>
                  <a:lnTo>
                    <a:pt x="35" y="50"/>
                  </a:lnTo>
                  <a:lnTo>
                    <a:pt x="25" y="56"/>
                  </a:lnTo>
                  <a:lnTo>
                    <a:pt x="17" y="64"/>
                  </a:lnTo>
                  <a:lnTo>
                    <a:pt x="8" y="69"/>
                  </a:lnTo>
                  <a:lnTo>
                    <a:pt x="15" y="50"/>
                  </a:lnTo>
                  <a:lnTo>
                    <a:pt x="19" y="39"/>
                  </a:lnTo>
                  <a:lnTo>
                    <a:pt x="23" y="29"/>
                  </a:lnTo>
                  <a:lnTo>
                    <a:pt x="23" y="16"/>
                  </a:lnTo>
                  <a:lnTo>
                    <a:pt x="12" y="20"/>
                  </a:lnTo>
                  <a:lnTo>
                    <a:pt x="0" y="23"/>
                  </a:lnTo>
                  <a:lnTo>
                    <a:pt x="2" y="18"/>
                  </a:lnTo>
                  <a:lnTo>
                    <a:pt x="4" y="14"/>
                  </a:lnTo>
                  <a:lnTo>
                    <a:pt x="19" y="6"/>
                  </a:lnTo>
                  <a:lnTo>
                    <a:pt x="35" y="0"/>
                  </a:lnTo>
                  <a:lnTo>
                    <a:pt x="33" y="18"/>
                  </a:lnTo>
                  <a:lnTo>
                    <a:pt x="31" y="35"/>
                  </a:lnTo>
                  <a:lnTo>
                    <a:pt x="40" y="29"/>
                  </a:lnTo>
                  <a:lnTo>
                    <a:pt x="46" y="25"/>
                  </a:lnTo>
                  <a:lnTo>
                    <a:pt x="52" y="23"/>
                  </a:lnTo>
                  <a:lnTo>
                    <a:pt x="58" y="23"/>
                  </a:lnTo>
                  <a:lnTo>
                    <a:pt x="56" y="41"/>
                  </a:lnTo>
                  <a:lnTo>
                    <a:pt x="54" y="58"/>
                  </a:lnTo>
                  <a:lnTo>
                    <a:pt x="58" y="58"/>
                  </a:lnTo>
                  <a:lnTo>
                    <a:pt x="62" y="58"/>
                  </a:lnTo>
                  <a:lnTo>
                    <a:pt x="67" y="44"/>
                  </a:lnTo>
                  <a:lnTo>
                    <a:pt x="73" y="37"/>
                  </a:lnTo>
                  <a:lnTo>
                    <a:pt x="79" y="29"/>
                  </a:lnTo>
                  <a:lnTo>
                    <a:pt x="88" y="23"/>
                  </a:lnTo>
                  <a:lnTo>
                    <a:pt x="88" y="39"/>
                  </a:lnTo>
                  <a:lnTo>
                    <a:pt x="88" y="54"/>
                  </a:lnTo>
                  <a:lnTo>
                    <a:pt x="92" y="54"/>
                  </a:lnTo>
                  <a:lnTo>
                    <a:pt x="96" y="54"/>
                  </a:lnTo>
                  <a:lnTo>
                    <a:pt x="98" y="37"/>
                  </a:lnTo>
                  <a:lnTo>
                    <a:pt x="100" y="20"/>
                  </a:lnTo>
                  <a:lnTo>
                    <a:pt x="104" y="20"/>
                  </a:lnTo>
                  <a:lnTo>
                    <a:pt x="108" y="20"/>
                  </a:lnTo>
                  <a:lnTo>
                    <a:pt x="106" y="35"/>
                  </a:lnTo>
                  <a:lnTo>
                    <a:pt x="102" y="56"/>
                  </a:lnTo>
                  <a:lnTo>
                    <a:pt x="100" y="66"/>
                  </a:lnTo>
                  <a:lnTo>
                    <a:pt x="96" y="73"/>
                  </a:lnTo>
                  <a:lnTo>
                    <a:pt x="88" y="81"/>
                  </a:lnTo>
                  <a:lnTo>
                    <a:pt x="81" y="85"/>
                  </a:lnTo>
                  <a:lnTo>
                    <a:pt x="81" y="69"/>
                  </a:lnTo>
                  <a:lnTo>
                    <a:pt x="81" y="54"/>
                  </a:lnTo>
                  <a:lnTo>
                    <a:pt x="69" y="64"/>
                  </a:lnTo>
                  <a:lnTo>
                    <a:pt x="60" y="73"/>
                  </a:lnTo>
                  <a:lnTo>
                    <a:pt x="56" y="79"/>
                  </a:lnTo>
                  <a:lnTo>
                    <a:pt x="52" y="83"/>
                  </a:lnTo>
                  <a:lnTo>
                    <a:pt x="46" y="87"/>
                  </a:lnTo>
                  <a:lnTo>
                    <a:pt x="38" y="89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3" name="Freeform 59">
              <a:extLst>
                <a:ext uri="{FF2B5EF4-FFF2-40B4-BE49-F238E27FC236}">
                  <a16:creationId xmlns:a16="http://schemas.microsoft.com/office/drawing/2014/main" id="{75364562-DDF4-2E6E-1196-3DE06C1E70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6163" y="2816225"/>
              <a:ext cx="747712" cy="447675"/>
            </a:xfrm>
            <a:custGeom>
              <a:avLst/>
              <a:gdLst>
                <a:gd name="T0" fmla="*/ 2147483646 w 471"/>
                <a:gd name="T1" fmla="*/ 2147483646 h 282"/>
                <a:gd name="T2" fmla="*/ 2147483646 w 471"/>
                <a:gd name="T3" fmla="*/ 2147483646 h 282"/>
                <a:gd name="T4" fmla="*/ 2147483646 w 471"/>
                <a:gd name="T5" fmla="*/ 2147483646 h 282"/>
                <a:gd name="T6" fmla="*/ 2147483646 w 471"/>
                <a:gd name="T7" fmla="*/ 2147483646 h 282"/>
                <a:gd name="T8" fmla="*/ 2147483646 w 471"/>
                <a:gd name="T9" fmla="*/ 2147483646 h 282"/>
                <a:gd name="T10" fmla="*/ 2147483646 w 471"/>
                <a:gd name="T11" fmla="*/ 2147483646 h 282"/>
                <a:gd name="T12" fmla="*/ 2147483646 w 471"/>
                <a:gd name="T13" fmla="*/ 2147483646 h 282"/>
                <a:gd name="T14" fmla="*/ 2147483646 w 471"/>
                <a:gd name="T15" fmla="*/ 2147483646 h 282"/>
                <a:gd name="T16" fmla="*/ 2147483646 w 471"/>
                <a:gd name="T17" fmla="*/ 2147483646 h 282"/>
                <a:gd name="T18" fmla="*/ 2147483646 w 471"/>
                <a:gd name="T19" fmla="*/ 2147483646 h 282"/>
                <a:gd name="T20" fmla="*/ 2147483646 w 471"/>
                <a:gd name="T21" fmla="*/ 2147483646 h 282"/>
                <a:gd name="T22" fmla="*/ 2147483646 w 471"/>
                <a:gd name="T23" fmla="*/ 2147483646 h 282"/>
                <a:gd name="T24" fmla="*/ 2147483646 w 471"/>
                <a:gd name="T25" fmla="*/ 2147483646 h 282"/>
                <a:gd name="T26" fmla="*/ 2147483646 w 471"/>
                <a:gd name="T27" fmla="*/ 2147483646 h 282"/>
                <a:gd name="T28" fmla="*/ 2147483646 w 471"/>
                <a:gd name="T29" fmla="*/ 2147483646 h 282"/>
                <a:gd name="T30" fmla="*/ 2147483646 w 471"/>
                <a:gd name="T31" fmla="*/ 2147483646 h 282"/>
                <a:gd name="T32" fmla="*/ 2147483646 w 471"/>
                <a:gd name="T33" fmla="*/ 2147483646 h 282"/>
                <a:gd name="T34" fmla="*/ 2147483646 w 471"/>
                <a:gd name="T35" fmla="*/ 2147483646 h 282"/>
                <a:gd name="T36" fmla="*/ 2147483646 w 471"/>
                <a:gd name="T37" fmla="*/ 2147483646 h 282"/>
                <a:gd name="T38" fmla="*/ 2147483646 w 471"/>
                <a:gd name="T39" fmla="*/ 2147483646 h 282"/>
                <a:gd name="T40" fmla="*/ 2147483646 w 471"/>
                <a:gd name="T41" fmla="*/ 2147483646 h 282"/>
                <a:gd name="T42" fmla="*/ 2147483646 w 471"/>
                <a:gd name="T43" fmla="*/ 2147483646 h 282"/>
                <a:gd name="T44" fmla="*/ 2147483646 w 471"/>
                <a:gd name="T45" fmla="*/ 2147483646 h 282"/>
                <a:gd name="T46" fmla="*/ 2147483646 w 471"/>
                <a:gd name="T47" fmla="*/ 2147483646 h 282"/>
                <a:gd name="T48" fmla="*/ 2147483646 w 471"/>
                <a:gd name="T49" fmla="*/ 2147483646 h 282"/>
                <a:gd name="T50" fmla="*/ 2147483646 w 471"/>
                <a:gd name="T51" fmla="*/ 2147483646 h 282"/>
                <a:gd name="T52" fmla="*/ 2147483646 w 471"/>
                <a:gd name="T53" fmla="*/ 2147483646 h 282"/>
                <a:gd name="T54" fmla="*/ 2147483646 w 471"/>
                <a:gd name="T55" fmla="*/ 2147483646 h 282"/>
                <a:gd name="T56" fmla="*/ 2147483646 w 471"/>
                <a:gd name="T57" fmla="*/ 2147483646 h 282"/>
                <a:gd name="T58" fmla="*/ 2147483646 w 471"/>
                <a:gd name="T59" fmla="*/ 2147483646 h 282"/>
                <a:gd name="T60" fmla="*/ 2147483646 w 471"/>
                <a:gd name="T61" fmla="*/ 2147483646 h 282"/>
                <a:gd name="T62" fmla="*/ 2147483646 w 471"/>
                <a:gd name="T63" fmla="*/ 2147483646 h 282"/>
                <a:gd name="T64" fmla="*/ 2147483646 w 471"/>
                <a:gd name="T65" fmla="*/ 2147483646 h 282"/>
                <a:gd name="T66" fmla="*/ 2147483646 w 471"/>
                <a:gd name="T67" fmla="*/ 2147483646 h 282"/>
                <a:gd name="T68" fmla="*/ 2147483646 w 471"/>
                <a:gd name="T69" fmla="*/ 2147483646 h 282"/>
                <a:gd name="T70" fmla="*/ 2147483646 w 471"/>
                <a:gd name="T71" fmla="*/ 2147483646 h 282"/>
                <a:gd name="T72" fmla="*/ 2147483646 w 471"/>
                <a:gd name="T73" fmla="*/ 2147483646 h 282"/>
                <a:gd name="T74" fmla="*/ 2147483646 w 471"/>
                <a:gd name="T75" fmla="*/ 2147483646 h 282"/>
                <a:gd name="T76" fmla="*/ 2147483646 w 471"/>
                <a:gd name="T77" fmla="*/ 2147483646 h 282"/>
                <a:gd name="T78" fmla="*/ 2147483646 w 471"/>
                <a:gd name="T79" fmla="*/ 0 h 282"/>
                <a:gd name="T80" fmla="*/ 2147483646 w 471"/>
                <a:gd name="T81" fmla="*/ 2147483646 h 282"/>
                <a:gd name="T82" fmla="*/ 2147483646 w 471"/>
                <a:gd name="T83" fmla="*/ 2147483646 h 282"/>
                <a:gd name="T84" fmla="*/ 2147483646 w 471"/>
                <a:gd name="T85" fmla="*/ 2147483646 h 282"/>
                <a:gd name="T86" fmla="*/ 2147483646 w 471"/>
                <a:gd name="T87" fmla="*/ 2147483646 h 282"/>
                <a:gd name="T88" fmla="*/ 2147483646 w 471"/>
                <a:gd name="T89" fmla="*/ 2147483646 h 282"/>
                <a:gd name="T90" fmla="*/ 2147483646 w 471"/>
                <a:gd name="T91" fmla="*/ 2147483646 h 282"/>
                <a:gd name="T92" fmla="*/ 2147483646 w 471"/>
                <a:gd name="T93" fmla="*/ 2147483646 h 282"/>
                <a:gd name="T94" fmla="*/ 2147483646 w 471"/>
                <a:gd name="T95" fmla="*/ 2147483646 h 282"/>
                <a:gd name="T96" fmla="*/ 2147483646 w 471"/>
                <a:gd name="T97" fmla="*/ 2147483646 h 282"/>
                <a:gd name="T98" fmla="*/ 2147483646 w 471"/>
                <a:gd name="T99" fmla="*/ 2147483646 h 282"/>
                <a:gd name="T100" fmla="*/ 2147483646 w 471"/>
                <a:gd name="T101" fmla="*/ 2147483646 h 282"/>
                <a:gd name="T102" fmla="*/ 2147483646 w 471"/>
                <a:gd name="T103" fmla="*/ 2147483646 h 282"/>
                <a:gd name="T104" fmla="*/ 2147483646 w 471"/>
                <a:gd name="T105" fmla="*/ 2147483646 h 282"/>
                <a:gd name="T106" fmla="*/ 2147483646 w 471"/>
                <a:gd name="T107" fmla="*/ 2147483646 h 282"/>
                <a:gd name="T108" fmla="*/ 2147483646 w 471"/>
                <a:gd name="T109" fmla="*/ 2147483646 h 28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71"/>
                <a:gd name="T166" fmla="*/ 0 h 282"/>
                <a:gd name="T167" fmla="*/ 471 w 471"/>
                <a:gd name="T168" fmla="*/ 282 h 28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71" h="282">
                  <a:moveTo>
                    <a:pt x="375" y="282"/>
                  </a:moveTo>
                  <a:lnTo>
                    <a:pt x="323" y="272"/>
                  </a:lnTo>
                  <a:lnTo>
                    <a:pt x="271" y="263"/>
                  </a:lnTo>
                  <a:lnTo>
                    <a:pt x="219" y="257"/>
                  </a:lnTo>
                  <a:lnTo>
                    <a:pt x="169" y="253"/>
                  </a:lnTo>
                  <a:lnTo>
                    <a:pt x="167" y="242"/>
                  </a:lnTo>
                  <a:lnTo>
                    <a:pt x="165" y="234"/>
                  </a:lnTo>
                  <a:lnTo>
                    <a:pt x="163" y="226"/>
                  </a:lnTo>
                  <a:lnTo>
                    <a:pt x="160" y="220"/>
                  </a:lnTo>
                  <a:lnTo>
                    <a:pt x="158" y="217"/>
                  </a:lnTo>
                  <a:lnTo>
                    <a:pt x="152" y="215"/>
                  </a:lnTo>
                  <a:lnTo>
                    <a:pt x="148" y="211"/>
                  </a:lnTo>
                  <a:lnTo>
                    <a:pt x="142" y="211"/>
                  </a:lnTo>
                  <a:lnTo>
                    <a:pt x="117" y="211"/>
                  </a:lnTo>
                  <a:lnTo>
                    <a:pt x="83" y="211"/>
                  </a:lnTo>
                  <a:lnTo>
                    <a:pt x="89" y="195"/>
                  </a:lnTo>
                  <a:lnTo>
                    <a:pt x="94" y="182"/>
                  </a:lnTo>
                  <a:lnTo>
                    <a:pt x="102" y="169"/>
                  </a:lnTo>
                  <a:lnTo>
                    <a:pt x="112" y="159"/>
                  </a:lnTo>
                  <a:lnTo>
                    <a:pt x="131" y="136"/>
                  </a:lnTo>
                  <a:lnTo>
                    <a:pt x="150" y="113"/>
                  </a:lnTo>
                  <a:lnTo>
                    <a:pt x="162" y="113"/>
                  </a:lnTo>
                  <a:lnTo>
                    <a:pt x="173" y="117"/>
                  </a:lnTo>
                  <a:lnTo>
                    <a:pt x="183" y="123"/>
                  </a:lnTo>
                  <a:lnTo>
                    <a:pt x="190" y="126"/>
                  </a:lnTo>
                  <a:lnTo>
                    <a:pt x="198" y="132"/>
                  </a:lnTo>
                  <a:lnTo>
                    <a:pt x="204" y="136"/>
                  </a:lnTo>
                  <a:lnTo>
                    <a:pt x="211" y="140"/>
                  </a:lnTo>
                  <a:lnTo>
                    <a:pt x="219" y="142"/>
                  </a:lnTo>
                  <a:lnTo>
                    <a:pt x="234" y="161"/>
                  </a:lnTo>
                  <a:lnTo>
                    <a:pt x="242" y="171"/>
                  </a:lnTo>
                  <a:lnTo>
                    <a:pt x="248" y="174"/>
                  </a:lnTo>
                  <a:lnTo>
                    <a:pt x="252" y="176"/>
                  </a:lnTo>
                  <a:lnTo>
                    <a:pt x="250" y="169"/>
                  </a:lnTo>
                  <a:lnTo>
                    <a:pt x="250" y="161"/>
                  </a:lnTo>
                  <a:lnTo>
                    <a:pt x="246" y="161"/>
                  </a:lnTo>
                  <a:lnTo>
                    <a:pt x="242" y="161"/>
                  </a:lnTo>
                  <a:lnTo>
                    <a:pt x="219" y="134"/>
                  </a:lnTo>
                  <a:lnTo>
                    <a:pt x="204" y="111"/>
                  </a:lnTo>
                  <a:lnTo>
                    <a:pt x="190" y="103"/>
                  </a:lnTo>
                  <a:lnTo>
                    <a:pt x="181" y="100"/>
                  </a:lnTo>
                  <a:lnTo>
                    <a:pt x="171" y="96"/>
                  </a:lnTo>
                  <a:lnTo>
                    <a:pt x="163" y="94"/>
                  </a:lnTo>
                  <a:lnTo>
                    <a:pt x="156" y="94"/>
                  </a:lnTo>
                  <a:lnTo>
                    <a:pt x="150" y="96"/>
                  </a:lnTo>
                  <a:lnTo>
                    <a:pt x="144" y="98"/>
                  </a:lnTo>
                  <a:lnTo>
                    <a:pt x="140" y="101"/>
                  </a:lnTo>
                  <a:lnTo>
                    <a:pt x="131" y="113"/>
                  </a:lnTo>
                  <a:lnTo>
                    <a:pt x="119" y="125"/>
                  </a:lnTo>
                  <a:lnTo>
                    <a:pt x="104" y="140"/>
                  </a:lnTo>
                  <a:lnTo>
                    <a:pt x="83" y="155"/>
                  </a:lnTo>
                  <a:lnTo>
                    <a:pt x="79" y="165"/>
                  </a:lnTo>
                  <a:lnTo>
                    <a:pt x="73" y="176"/>
                  </a:lnTo>
                  <a:lnTo>
                    <a:pt x="66" y="186"/>
                  </a:lnTo>
                  <a:lnTo>
                    <a:pt x="58" y="192"/>
                  </a:lnTo>
                  <a:lnTo>
                    <a:pt x="52" y="180"/>
                  </a:lnTo>
                  <a:lnTo>
                    <a:pt x="48" y="169"/>
                  </a:lnTo>
                  <a:lnTo>
                    <a:pt x="44" y="169"/>
                  </a:lnTo>
                  <a:lnTo>
                    <a:pt x="42" y="169"/>
                  </a:lnTo>
                  <a:lnTo>
                    <a:pt x="44" y="184"/>
                  </a:lnTo>
                  <a:lnTo>
                    <a:pt x="46" y="194"/>
                  </a:lnTo>
                  <a:lnTo>
                    <a:pt x="46" y="199"/>
                  </a:lnTo>
                  <a:lnTo>
                    <a:pt x="46" y="205"/>
                  </a:lnTo>
                  <a:lnTo>
                    <a:pt x="27" y="205"/>
                  </a:lnTo>
                  <a:lnTo>
                    <a:pt x="8" y="207"/>
                  </a:lnTo>
                  <a:lnTo>
                    <a:pt x="2" y="188"/>
                  </a:lnTo>
                  <a:lnTo>
                    <a:pt x="0" y="171"/>
                  </a:lnTo>
                  <a:lnTo>
                    <a:pt x="2" y="155"/>
                  </a:lnTo>
                  <a:lnTo>
                    <a:pt x="8" y="138"/>
                  </a:lnTo>
                  <a:lnTo>
                    <a:pt x="18" y="123"/>
                  </a:lnTo>
                  <a:lnTo>
                    <a:pt x="27" y="107"/>
                  </a:lnTo>
                  <a:lnTo>
                    <a:pt x="41" y="94"/>
                  </a:lnTo>
                  <a:lnTo>
                    <a:pt x="54" y="80"/>
                  </a:lnTo>
                  <a:lnTo>
                    <a:pt x="69" y="67"/>
                  </a:lnTo>
                  <a:lnTo>
                    <a:pt x="87" y="55"/>
                  </a:lnTo>
                  <a:lnTo>
                    <a:pt x="104" y="44"/>
                  </a:lnTo>
                  <a:lnTo>
                    <a:pt x="121" y="32"/>
                  </a:lnTo>
                  <a:lnTo>
                    <a:pt x="154" y="15"/>
                  </a:lnTo>
                  <a:lnTo>
                    <a:pt x="185" y="2"/>
                  </a:lnTo>
                  <a:lnTo>
                    <a:pt x="219" y="0"/>
                  </a:lnTo>
                  <a:lnTo>
                    <a:pt x="256" y="0"/>
                  </a:lnTo>
                  <a:lnTo>
                    <a:pt x="290" y="6"/>
                  </a:lnTo>
                  <a:lnTo>
                    <a:pt x="327" y="11"/>
                  </a:lnTo>
                  <a:lnTo>
                    <a:pt x="398" y="27"/>
                  </a:lnTo>
                  <a:lnTo>
                    <a:pt x="471" y="46"/>
                  </a:lnTo>
                  <a:lnTo>
                    <a:pt x="463" y="57"/>
                  </a:lnTo>
                  <a:lnTo>
                    <a:pt x="453" y="67"/>
                  </a:lnTo>
                  <a:lnTo>
                    <a:pt x="446" y="77"/>
                  </a:lnTo>
                  <a:lnTo>
                    <a:pt x="436" y="84"/>
                  </a:lnTo>
                  <a:lnTo>
                    <a:pt x="417" y="100"/>
                  </a:lnTo>
                  <a:lnTo>
                    <a:pt x="398" y="111"/>
                  </a:lnTo>
                  <a:lnTo>
                    <a:pt x="378" y="126"/>
                  </a:lnTo>
                  <a:lnTo>
                    <a:pt x="361" y="142"/>
                  </a:lnTo>
                  <a:lnTo>
                    <a:pt x="354" y="153"/>
                  </a:lnTo>
                  <a:lnTo>
                    <a:pt x="346" y="165"/>
                  </a:lnTo>
                  <a:lnTo>
                    <a:pt x="338" y="178"/>
                  </a:lnTo>
                  <a:lnTo>
                    <a:pt x="332" y="195"/>
                  </a:lnTo>
                  <a:lnTo>
                    <a:pt x="354" y="188"/>
                  </a:lnTo>
                  <a:lnTo>
                    <a:pt x="367" y="182"/>
                  </a:lnTo>
                  <a:lnTo>
                    <a:pt x="378" y="180"/>
                  </a:lnTo>
                  <a:lnTo>
                    <a:pt x="394" y="176"/>
                  </a:lnTo>
                  <a:lnTo>
                    <a:pt x="388" y="192"/>
                  </a:lnTo>
                  <a:lnTo>
                    <a:pt x="380" y="205"/>
                  </a:lnTo>
                  <a:lnTo>
                    <a:pt x="373" y="222"/>
                  </a:lnTo>
                  <a:lnTo>
                    <a:pt x="367" y="242"/>
                  </a:lnTo>
                  <a:lnTo>
                    <a:pt x="378" y="240"/>
                  </a:lnTo>
                  <a:lnTo>
                    <a:pt x="390" y="238"/>
                  </a:lnTo>
                  <a:lnTo>
                    <a:pt x="386" y="259"/>
                  </a:lnTo>
                  <a:lnTo>
                    <a:pt x="380" y="280"/>
                  </a:lnTo>
                  <a:lnTo>
                    <a:pt x="378" y="280"/>
                  </a:lnTo>
                  <a:lnTo>
                    <a:pt x="375" y="282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4" name="Freeform 60">
              <a:extLst>
                <a:ext uri="{FF2B5EF4-FFF2-40B4-BE49-F238E27FC236}">
                  <a16:creationId xmlns:a16="http://schemas.microsoft.com/office/drawing/2014/main" id="{4B309A65-920D-3697-723D-37653516FA6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6313" y="3175000"/>
              <a:ext cx="26987" cy="85725"/>
            </a:xfrm>
            <a:custGeom>
              <a:avLst/>
              <a:gdLst>
                <a:gd name="T0" fmla="*/ 2147483646 w 17"/>
                <a:gd name="T1" fmla="*/ 2147483646 h 54"/>
                <a:gd name="T2" fmla="*/ 2147483646 w 17"/>
                <a:gd name="T3" fmla="*/ 2147483646 h 54"/>
                <a:gd name="T4" fmla="*/ 0 w 17"/>
                <a:gd name="T5" fmla="*/ 0 h 54"/>
                <a:gd name="T6" fmla="*/ 2147483646 w 17"/>
                <a:gd name="T7" fmla="*/ 0 h 54"/>
                <a:gd name="T8" fmla="*/ 2147483646 w 17"/>
                <a:gd name="T9" fmla="*/ 0 h 54"/>
                <a:gd name="T10" fmla="*/ 2147483646 w 17"/>
                <a:gd name="T11" fmla="*/ 2147483646 h 54"/>
                <a:gd name="T12" fmla="*/ 2147483646 w 17"/>
                <a:gd name="T13" fmla="*/ 2147483646 h 54"/>
                <a:gd name="T14" fmla="*/ 2147483646 w 17"/>
                <a:gd name="T15" fmla="*/ 2147483646 h 54"/>
                <a:gd name="T16" fmla="*/ 2147483646 w 17"/>
                <a:gd name="T17" fmla="*/ 2147483646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54"/>
                <a:gd name="T29" fmla="*/ 17 w 17"/>
                <a:gd name="T30" fmla="*/ 54 h 5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54">
                  <a:moveTo>
                    <a:pt x="10" y="52"/>
                  </a:moveTo>
                  <a:lnTo>
                    <a:pt x="4" y="25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4" y="27"/>
                  </a:lnTo>
                  <a:lnTo>
                    <a:pt x="17" y="54"/>
                  </a:lnTo>
                  <a:lnTo>
                    <a:pt x="12" y="52"/>
                  </a:lnTo>
                  <a:lnTo>
                    <a:pt x="10" y="52"/>
                  </a:lnTo>
                  <a:close/>
                </a:path>
              </a:pathLst>
            </a:custGeom>
            <a:solidFill>
              <a:srgbClr val="9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5" name="Freeform 61">
              <a:extLst>
                <a:ext uri="{FF2B5EF4-FFF2-40B4-BE49-F238E27FC236}">
                  <a16:creationId xmlns:a16="http://schemas.microsoft.com/office/drawing/2014/main" id="{4EE4B191-2B52-DD3A-1DB2-189C351DA3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35675" y="3187700"/>
              <a:ext cx="11113" cy="33338"/>
            </a:xfrm>
            <a:custGeom>
              <a:avLst/>
              <a:gdLst>
                <a:gd name="T0" fmla="*/ 2147483646 w 7"/>
                <a:gd name="T1" fmla="*/ 2147483646 h 21"/>
                <a:gd name="T2" fmla="*/ 2147483646 w 7"/>
                <a:gd name="T3" fmla="*/ 2147483646 h 21"/>
                <a:gd name="T4" fmla="*/ 0 w 7"/>
                <a:gd name="T5" fmla="*/ 0 h 21"/>
                <a:gd name="T6" fmla="*/ 2147483646 w 7"/>
                <a:gd name="T7" fmla="*/ 0 h 21"/>
                <a:gd name="T8" fmla="*/ 2147483646 w 7"/>
                <a:gd name="T9" fmla="*/ 0 h 21"/>
                <a:gd name="T10" fmla="*/ 2147483646 w 7"/>
                <a:gd name="T11" fmla="*/ 2147483646 h 21"/>
                <a:gd name="T12" fmla="*/ 2147483646 w 7"/>
                <a:gd name="T13" fmla="*/ 2147483646 h 21"/>
                <a:gd name="T14" fmla="*/ 2147483646 w 7"/>
                <a:gd name="T15" fmla="*/ 2147483646 h 21"/>
                <a:gd name="T16" fmla="*/ 2147483646 w 7"/>
                <a:gd name="T17" fmla="*/ 2147483646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"/>
                <a:gd name="T28" fmla="*/ 0 h 21"/>
                <a:gd name="T29" fmla="*/ 7 w 7"/>
                <a:gd name="T30" fmla="*/ 21 h 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" h="21">
                  <a:moveTo>
                    <a:pt x="2" y="21"/>
                  </a:moveTo>
                  <a:lnTo>
                    <a:pt x="2" y="9"/>
                  </a:lnTo>
                  <a:lnTo>
                    <a:pt x="0" y="0"/>
                  </a:lnTo>
                  <a:lnTo>
                    <a:pt x="2" y="0"/>
                  </a:lnTo>
                  <a:lnTo>
                    <a:pt x="7" y="0"/>
                  </a:lnTo>
                  <a:lnTo>
                    <a:pt x="7" y="9"/>
                  </a:lnTo>
                  <a:lnTo>
                    <a:pt x="7" y="19"/>
                  </a:lnTo>
                  <a:lnTo>
                    <a:pt x="5" y="19"/>
                  </a:lnTo>
                  <a:lnTo>
                    <a:pt x="2" y="21"/>
                  </a:lnTo>
                  <a:close/>
                </a:path>
              </a:pathLst>
            </a:custGeom>
            <a:solidFill>
              <a:srgbClr val="9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6" name="Freeform 62">
              <a:extLst>
                <a:ext uri="{FF2B5EF4-FFF2-40B4-BE49-F238E27FC236}">
                  <a16:creationId xmlns:a16="http://schemas.microsoft.com/office/drawing/2014/main" id="{5BFA260A-496B-32B8-5B3E-5D888AE5732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863" y="2733675"/>
              <a:ext cx="1185862" cy="325438"/>
            </a:xfrm>
            <a:custGeom>
              <a:avLst/>
              <a:gdLst>
                <a:gd name="T0" fmla="*/ 2147483646 w 747"/>
                <a:gd name="T1" fmla="*/ 2147483646 h 205"/>
                <a:gd name="T2" fmla="*/ 2147483646 w 747"/>
                <a:gd name="T3" fmla="*/ 2147483646 h 205"/>
                <a:gd name="T4" fmla="*/ 2147483646 w 747"/>
                <a:gd name="T5" fmla="*/ 2147483646 h 205"/>
                <a:gd name="T6" fmla="*/ 2147483646 w 747"/>
                <a:gd name="T7" fmla="*/ 2147483646 h 205"/>
                <a:gd name="T8" fmla="*/ 2147483646 w 747"/>
                <a:gd name="T9" fmla="*/ 2147483646 h 205"/>
                <a:gd name="T10" fmla="*/ 2147483646 w 747"/>
                <a:gd name="T11" fmla="*/ 2147483646 h 205"/>
                <a:gd name="T12" fmla="*/ 2147483646 w 747"/>
                <a:gd name="T13" fmla="*/ 2147483646 h 205"/>
                <a:gd name="T14" fmla="*/ 2147483646 w 747"/>
                <a:gd name="T15" fmla="*/ 2147483646 h 205"/>
                <a:gd name="T16" fmla="*/ 2147483646 w 747"/>
                <a:gd name="T17" fmla="*/ 2147483646 h 205"/>
                <a:gd name="T18" fmla="*/ 2147483646 w 747"/>
                <a:gd name="T19" fmla="*/ 2147483646 h 205"/>
                <a:gd name="T20" fmla="*/ 2147483646 w 747"/>
                <a:gd name="T21" fmla="*/ 2147483646 h 205"/>
                <a:gd name="T22" fmla="*/ 2147483646 w 747"/>
                <a:gd name="T23" fmla="*/ 2147483646 h 205"/>
                <a:gd name="T24" fmla="*/ 2147483646 w 747"/>
                <a:gd name="T25" fmla="*/ 2147483646 h 205"/>
                <a:gd name="T26" fmla="*/ 2147483646 w 747"/>
                <a:gd name="T27" fmla="*/ 2147483646 h 205"/>
                <a:gd name="T28" fmla="*/ 2147483646 w 747"/>
                <a:gd name="T29" fmla="*/ 2147483646 h 205"/>
                <a:gd name="T30" fmla="*/ 2147483646 w 747"/>
                <a:gd name="T31" fmla="*/ 2147483646 h 205"/>
                <a:gd name="T32" fmla="*/ 2147483646 w 747"/>
                <a:gd name="T33" fmla="*/ 2147483646 h 205"/>
                <a:gd name="T34" fmla="*/ 2147483646 w 747"/>
                <a:gd name="T35" fmla="*/ 2147483646 h 205"/>
                <a:gd name="T36" fmla="*/ 0 w 747"/>
                <a:gd name="T37" fmla="*/ 2147483646 h 205"/>
                <a:gd name="T38" fmla="*/ 2147483646 w 747"/>
                <a:gd name="T39" fmla="*/ 2147483646 h 205"/>
                <a:gd name="T40" fmla="*/ 2147483646 w 747"/>
                <a:gd name="T41" fmla="*/ 2147483646 h 205"/>
                <a:gd name="T42" fmla="*/ 2147483646 w 747"/>
                <a:gd name="T43" fmla="*/ 2147483646 h 205"/>
                <a:gd name="T44" fmla="*/ 2147483646 w 747"/>
                <a:gd name="T45" fmla="*/ 2147483646 h 205"/>
                <a:gd name="T46" fmla="*/ 2147483646 w 747"/>
                <a:gd name="T47" fmla="*/ 2147483646 h 205"/>
                <a:gd name="T48" fmla="*/ 2147483646 w 747"/>
                <a:gd name="T49" fmla="*/ 2147483646 h 205"/>
                <a:gd name="T50" fmla="*/ 2147483646 w 747"/>
                <a:gd name="T51" fmla="*/ 2147483646 h 205"/>
                <a:gd name="T52" fmla="*/ 2147483646 w 747"/>
                <a:gd name="T53" fmla="*/ 2147483646 h 205"/>
                <a:gd name="T54" fmla="*/ 2147483646 w 747"/>
                <a:gd name="T55" fmla="*/ 2147483646 h 205"/>
                <a:gd name="T56" fmla="*/ 2147483646 w 747"/>
                <a:gd name="T57" fmla="*/ 2147483646 h 205"/>
                <a:gd name="T58" fmla="*/ 2147483646 w 747"/>
                <a:gd name="T59" fmla="*/ 2147483646 h 205"/>
                <a:gd name="T60" fmla="*/ 2147483646 w 747"/>
                <a:gd name="T61" fmla="*/ 2147483646 h 205"/>
                <a:gd name="T62" fmla="*/ 2147483646 w 747"/>
                <a:gd name="T63" fmla="*/ 2147483646 h 205"/>
                <a:gd name="T64" fmla="*/ 2147483646 w 747"/>
                <a:gd name="T65" fmla="*/ 2147483646 h 20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47"/>
                <a:gd name="T100" fmla="*/ 0 h 205"/>
                <a:gd name="T101" fmla="*/ 747 w 747"/>
                <a:gd name="T102" fmla="*/ 205 h 20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47" h="205">
                  <a:moveTo>
                    <a:pt x="609" y="203"/>
                  </a:moveTo>
                  <a:lnTo>
                    <a:pt x="603" y="201"/>
                  </a:lnTo>
                  <a:lnTo>
                    <a:pt x="597" y="201"/>
                  </a:lnTo>
                  <a:lnTo>
                    <a:pt x="603" y="178"/>
                  </a:lnTo>
                  <a:lnTo>
                    <a:pt x="609" y="155"/>
                  </a:lnTo>
                  <a:lnTo>
                    <a:pt x="622" y="161"/>
                  </a:lnTo>
                  <a:lnTo>
                    <a:pt x="637" y="167"/>
                  </a:lnTo>
                  <a:lnTo>
                    <a:pt x="645" y="171"/>
                  </a:lnTo>
                  <a:lnTo>
                    <a:pt x="653" y="173"/>
                  </a:lnTo>
                  <a:lnTo>
                    <a:pt x="660" y="175"/>
                  </a:lnTo>
                  <a:lnTo>
                    <a:pt x="668" y="175"/>
                  </a:lnTo>
                  <a:lnTo>
                    <a:pt x="670" y="169"/>
                  </a:lnTo>
                  <a:lnTo>
                    <a:pt x="670" y="163"/>
                  </a:lnTo>
                  <a:lnTo>
                    <a:pt x="599" y="134"/>
                  </a:lnTo>
                  <a:lnTo>
                    <a:pt x="528" y="107"/>
                  </a:lnTo>
                  <a:lnTo>
                    <a:pt x="461" y="86"/>
                  </a:lnTo>
                  <a:lnTo>
                    <a:pt x="394" y="67"/>
                  </a:lnTo>
                  <a:lnTo>
                    <a:pt x="324" y="54"/>
                  </a:lnTo>
                  <a:lnTo>
                    <a:pt x="255" y="42"/>
                  </a:lnTo>
                  <a:lnTo>
                    <a:pt x="182" y="35"/>
                  </a:lnTo>
                  <a:lnTo>
                    <a:pt x="107" y="31"/>
                  </a:lnTo>
                  <a:lnTo>
                    <a:pt x="102" y="33"/>
                  </a:lnTo>
                  <a:lnTo>
                    <a:pt x="98" y="36"/>
                  </a:lnTo>
                  <a:lnTo>
                    <a:pt x="96" y="42"/>
                  </a:lnTo>
                  <a:lnTo>
                    <a:pt x="96" y="48"/>
                  </a:lnTo>
                  <a:lnTo>
                    <a:pt x="119" y="46"/>
                  </a:lnTo>
                  <a:lnTo>
                    <a:pt x="144" y="44"/>
                  </a:lnTo>
                  <a:lnTo>
                    <a:pt x="140" y="52"/>
                  </a:lnTo>
                  <a:lnTo>
                    <a:pt x="132" y="58"/>
                  </a:lnTo>
                  <a:lnTo>
                    <a:pt x="125" y="61"/>
                  </a:lnTo>
                  <a:lnTo>
                    <a:pt x="117" y="63"/>
                  </a:lnTo>
                  <a:lnTo>
                    <a:pt x="107" y="65"/>
                  </a:lnTo>
                  <a:lnTo>
                    <a:pt x="96" y="65"/>
                  </a:lnTo>
                  <a:lnTo>
                    <a:pt x="86" y="63"/>
                  </a:lnTo>
                  <a:lnTo>
                    <a:pt x="75" y="61"/>
                  </a:lnTo>
                  <a:lnTo>
                    <a:pt x="33" y="46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58" y="13"/>
                  </a:lnTo>
                  <a:lnTo>
                    <a:pt x="111" y="6"/>
                  </a:lnTo>
                  <a:lnTo>
                    <a:pt x="165" y="2"/>
                  </a:lnTo>
                  <a:lnTo>
                    <a:pt x="217" y="0"/>
                  </a:lnTo>
                  <a:lnTo>
                    <a:pt x="267" y="2"/>
                  </a:lnTo>
                  <a:lnTo>
                    <a:pt x="321" y="6"/>
                  </a:lnTo>
                  <a:lnTo>
                    <a:pt x="376" y="13"/>
                  </a:lnTo>
                  <a:lnTo>
                    <a:pt x="436" y="27"/>
                  </a:lnTo>
                  <a:lnTo>
                    <a:pt x="474" y="38"/>
                  </a:lnTo>
                  <a:lnTo>
                    <a:pt x="514" y="52"/>
                  </a:lnTo>
                  <a:lnTo>
                    <a:pt x="553" y="63"/>
                  </a:lnTo>
                  <a:lnTo>
                    <a:pt x="591" y="75"/>
                  </a:lnTo>
                  <a:lnTo>
                    <a:pt x="632" y="86"/>
                  </a:lnTo>
                  <a:lnTo>
                    <a:pt x="670" y="100"/>
                  </a:lnTo>
                  <a:lnTo>
                    <a:pt x="708" y="115"/>
                  </a:lnTo>
                  <a:lnTo>
                    <a:pt x="747" y="134"/>
                  </a:lnTo>
                  <a:lnTo>
                    <a:pt x="747" y="150"/>
                  </a:lnTo>
                  <a:lnTo>
                    <a:pt x="745" y="163"/>
                  </a:lnTo>
                  <a:lnTo>
                    <a:pt x="743" y="175"/>
                  </a:lnTo>
                  <a:lnTo>
                    <a:pt x="737" y="182"/>
                  </a:lnTo>
                  <a:lnTo>
                    <a:pt x="730" y="190"/>
                  </a:lnTo>
                  <a:lnTo>
                    <a:pt x="722" y="196"/>
                  </a:lnTo>
                  <a:lnTo>
                    <a:pt x="714" y="200"/>
                  </a:lnTo>
                  <a:lnTo>
                    <a:pt x="703" y="203"/>
                  </a:lnTo>
                  <a:lnTo>
                    <a:pt x="682" y="205"/>
                  </a:lnTo>
                  <a:lnTo>
                    <a:pt x="657" y="205"/>
                  </a:lnTo>
                  <a:lnTo>
                    <a:pt x="634" y="203"/>
                  </a:lnTo>
                  <a:lnTo>
                    <a:pt x="609" y="203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7" name="Freeform 63">
              <a:extLst>
                <a:ext uri="{FF2B5EF4-FFF2-40B4-BE49-F238E27FC236}">
                  <a16:creationId xmlns:a16="http://schemas.microsoft.com/office/drawing/2014/main" id="{1AB4BE88-1238-F7CF-3C85-3D1006B55A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9138" y="2968625"/>
              <a:ext cx="23812" cy="53975"/>
            </a:xfrm>
            <a:custGeom>
              <a:avLst/>
              <a:gdLst>
                <a:gd name="T0" fmla="*/ 0 w 15"/>
                <a:gd name="T1" fmla="*/ 2147483646 h 34"/>
                <a:gd name="T2" fmla="*/ 0 w 15"/>
                <a:gd name="T3" fmla="*/ 2147483646 h 34"/>
                <a:gd name="T4" fmla="*/ 0 w 15"/>
                <a:gd name="T5" fmla="*/ 0 h 34"/>
                <a:gd name="T6" fmla="*/ 2147483646 w 15"/>
                <a:gd name="T7" fmla="*/ 0 h 34"/>
                <a:gd name="T8" fmla="*/ 2147483646 w 15"/>
                <a:gd name="T9" fmla="*/ 0 h 34"/>
                <a:gd name="T10" fmla="*/ 2147483646 w 15"/>
                <a:gd name="T11" fmla="*/ 2147483646 h 34"/>
                <a:gd name="T12" fmla="*/ 2147483646 w 15"/>
                <a:gd name="T13" fmla="*/ 2147483646 h 34"/>
                <a:gd name="T14" fmla="*/ 2147483646 w 15"/>
                <a:gd name="T15" fmla="*/ 2147483646 h 34"/>
                <a:gd name="T16" fmla="*/ 0 w 15"/>
                <a:gd name="T17" fmla="*/ 2147483646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"/>
                <a:gd name="T28" fmla="*/ 0 h 34"/>
                <a:gd name="T29" fmla="*/ 15 w 15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" h="34">
                  <a:moveTo>
                    <a:pt x="0" y="34"/>
                  </a:moveTo>
                  <a:lnTo>
                    <a:pt x="0" y="1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5" y="0"/>
                  </a:lnTo>
                  <a:lnTo>
                    <a:pt x="13" y="11"/>
                  </a:lnTo>
                  <a:lnTo>
                    <a:pt x="9" y="21"/>
                  </a:lnTo>
                  <a:lnTo>
                    <a:pt x="5" y="29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9581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8" name="Freeform 64">
              <a:extLst>
                <a:ext uri="{FF2B5EF4-FFF2-40B4-BE49-F238E27FC236}">
                  <a16:creationId xmlns:a16="http://schemas.microsoft.com/office/drawing/2014/main" id="{983E2A97-240D-113F-2EAC-C8B5FAD095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3038" y="2501900"/>
              <a:ext cx="661987" cy="347663"/>
            </a:xfrm>
            <a:custGeom>
              <a:avLst/>
              <a:gdLst>
                <a:gd name="T0" fmla="*/ 2147483646 w 417"/>
                <a:gd name="T1" fmla="*/ 2147483646 h 219"/>
                <a:gd name="T2" fmla="*/ 2147483646 w 417"/>
                <a:gd name="T3" fmla="*/ 2147483646 h 219"/>
                <a:gd name="T4" fmla="*/ 2147483646 w 417"/>
                <a:gd name="T5" fmla="*/ 2147483646 h 219"/>
                <a:gd name="T6" fmla="*/ 2147483646 w 417"/>
                <a:gd name="T7" fmla="*/ 2147483646 h 219"/>
                <a:gd name="T8" fmla="*/ 2147483646 w 417"/>
                <a:gd name="T9" fmla="*/ 2147483646 h 219"/>
                <a:gd name="T10" fmla="*/ 2147483646 w 417"/>
                <a:gd name="T11" fmla="*/ 2147483646 h 219"/>
                <a:gd name="T12" fmla="*/ 2147483646 w 417"/>
                <a:gd name="T13" fmla="*/ 2147483646 h 219"/>
                <a:gd name="T14" fmla="*/ 2147483646 w 417"/>
                <a:gd name="T15" fmla="*/ 2147483646 h 219"/>
                <a:gd name="T16" fmla="*/ 2147483646 w 417"/>
                <a:gd name="T17" fmla="*/ 2147483646 h 219"/>
                <a:gd name="T18" fmla="*/ 2147483646 w 417"/>
                <a:gd name="T19" fmla="*/ 2147483646 h 219"/>
                <a:gd name="T20" fmla="*/ 2147483646 w 417"/>
                <a:gd name="T21" fmla="*/ 2147483646 h 219"/>
                <a:gd name="T22" fmla="*/ 2147483646 w 417"/>
                <a:gd name="T23" fmla="*/ 2147483646 h 219"/>
                <a:gd name="T24" fmla="*/ 2147483646 w 417"/>
                <a:gd name="T25" fmla="*/ 2147483646 h 219"/>
                <a:gd name="T26" fmla="*/ 2147483646 w 417"/>
                <a:gd name="T27" fmla="*/ 2147483646 h 219"/>
                <a:gd name="T28" fmla="*/ 2147483646 w 417"/>
                <a:gd name="T29" fmla="*/ 2147483646 h 219"/>
                <a:gd name="T30" fmla="*/ 2147483646 w 417"/>
                <a:gd name="T31" fmla="*/ 2147483646 h 219"/>
                <a:gd name="T32" fmla="*/ 2147483646 w 417"/>
                <a:gd name="T33" fmla="*/ 2147483646 h 219"/>
                <a:gd name="T34" fmla="*/ 2147483646 w 417"/>
                <a:gd name="T35" fmla="*/ 2147483646 h 219"/>
                <a:gd name="T36" fmla="*/ 2147483646 w 417"/>
                <a:gd name="T37" fmla="*/ 2147483646 h 219"/>
                <a:gd name="T38" fmla="*/ 2147483646 w 417"/>
                <a:gd name="T39" fmla="*/ 2147483646 h 219"/>
                <a:gd name="T40" fmla="*/ 2147483646 w 417"/>
                <a:gd name="T41" fmla="*/ 2147483646 h 219"/>
                <a:gd name="T42" fmla="*/ 2147483646 w 417"/>
                <a:gd name="T43" fmla="*/ 2147483646 h 219"/>
                <a:gd name="T44" fmla="*/ 2147483646 w 417"/>
                <a:gd name="T45" fmla="*/ 2147483646 h 219"/>
                <a:gd name="T46" fmla="*/ 2147483646 w 417"/>
                <a:gd name="T47" fmla="*/ 2147483646 h 219"/>
                <a:gd name="T48" fmla="*/ 2147483646 w 417"/>
                <a:gd name="T49" fmla="*/ 2147483646 h 219"/>
                <a:gd name="T50" fmla="*/ 2147483646 w 417"/>
                <a:gd name="T51" fmla="*/ 2147483646 h 219"/>
                <a:gd name="T52" fmla="*/ 2147483646 w 417"/>
                <a:gd name="T53" fmla="*/ 2147483646 h 219"/>
                <a:gd name="T54" fmla="*/ 2147483646 w 417"/>
                <a:gd name="T55" fmla="*/ 2147483646 h 219"/>
                <a:gd name="T56" fmla="*/ 2147483646 w 417"/>
                <a:gd name="T57" fmla="*/ 2147483646 h 219"/>
                <a:gd name="T58" fmla="*/ 2147483646 w 417"/>
                <a:gd name="T59" fmla="*/ 2147483646 h 219"/>
                <a:gd name="T60" fmla="*/ 2147483646 w 417"/>
                <a:gd name="T61" fmla="*/ 2147483646 h 219"/>
                <a:gd name="T62" fmla="*/ 2147483646 w 417"/>
                <a:gd name="T63" fmla="*/ 2147483646 h 219"/>
                <a:gd name="T64" fmla="*/ 2147483646 w 417"/>
                <a:gd name="T65" fmla="*/ 2147483646 h 219"/>
                <a:gd name="T66" fmla="*/ 2147483646 w 417"/>
                <a:gd name="T67" fmla="*/ 2147483646 h 219"/>
                <a:gd name="T68" fmla="*/ 2147483646 w 417"/>
                <a:gd name="T69" fmla="*/ 2147483646 h 219"/>
                <a:gd name="T70" fmla="*/ 2147483646 w 417"/>
                <a:gd name="T71" fmla="*/ 2147483646 h 219"/>
                <a:gd name="T72" fmla="*/ 2147483646 w 417"/>
                <a:gd name="T73" fmla="*/ 2147483646 h 219"/>
                <a:gd name="T74" fmla="*/ 2147483646 w 417"/>
                <a:gd name="T75" fmla="*/ 2147483646 h 219"/>
                <a:gd name="T76" fmla="*/ 2147483646 w 417"/>
                <a:gd name="T77" fmla="*/ 2147483646 h 219"/>
                <a:gd name="T78" fmla="*/ 2147483646 w 417"/>
                <a:gd name="T79" fmla="*/ 2147483646 h 219"/>
                <a:gd name="T80" fmla="*/ 2147483646 w 417"/>
                <a:gd name="T81" fmla="*/ 2147483646 h 219"/>
                <a:gd name="T82" fmla="*/ 0 w 417"/>
                <a:gd name="T83" fmla="*/ 2147483646 h 219"/>
                <a:gd name="T84" fmla="*/ 2147483646 w 417"/>
                <a:gd name="T85" fmla="*/ 2147483646 h 219"/>
                <a:gd name="T86" fmla="*/ 2147483646 w 417"/>
                <a:gd name="T87" fmla="*/ 2147483646 h 219"/>
                <a:gd name="T88" fmla="*/ 2147483646 w 417"/>
                <a:gd name="T89" fmla="*/ 2147483646 h 219"/>
                <a:gd name="T90" fmla="*/ 2147483646 w 417"/>
                <a:gd name="T91" fmla="*/ 2147483646 h 219"/>
                <a:gd name="T92" fmla="*/ 2147483646 w 417"/>
                <a:gd name="T93" fmla="*/ 2147483646 h 219"/>
                <a:gd name="T94" fmla="*/ 2147483646 w 417"/>
                <a:gd name="T95" fmla="*/ 2147483646 h 219"/>
                <a:gd name="T96" fmla="*/ 2147483646 w 417"/>
                <a:gd name="T97" fmla="*/ 2147483646 h 219"/>
                <a:gd name="T98" fmla="*/ 2147483646 w 417"/>
                <a:gd name="T99" fmla="*/ 2147483646 h 219"/>
                <a:gd name="T100" fmla="*/ 2147483646 w 417"/>
                <a:gd name="T101" fmla="*/ 2147483646 h 219"/>
                <a:gd name="T102" fmla="*/ 2147483646 w 417"/>
                <a:gd name="T103" fmla="*/ 2147483646 h 219"/>
                <a:gd name="T104" fmla="*/ 2147483646 w 417"/>
                <a:gd name="T105" fmla="*/ 2147483646 h 219"/>
                <a:gd name="T106" fmla="*/ 2147483646 w 417"/>
                <a:gd name="T107" fmla="*/ 2147483646 h 21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17"/>
                <a:gd name="T163" fmla="*/ 0 h 219"/>
                <a:gd name="T164" fmla="*/ 417 w 417"/>
                <a:gd name="T165" fmla="*/ 219 h 219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17" h="219">
                  <a:moveTo>
                    <a:pt x="390" y="219"/>
                  </a:moveTo>
                  <a:lnTo>
                    <a:pt x="345" y="207"/>
                  </a:lnTo>
                  <a:lnTo>
                    <a:pt x="299" y="194"/>
                  </a:lnTo>
                  <a:lnTo>
                    <a:pt x="257" y="182"/>
                  </a:lnTo>
                  <a:lnTo>
                    <a:pt x="213" y="169"/>
                  </a:lnTo>
                  <a:lnTo>
                    <a:pt x="171" y="157"/>
                  </a:lnTo>
                  <a:lnTo>
                    <a:pt x="127" y="146"/>
                  </a:lnTo>
                  <a:lnTo>
                    <a:pt x="82" y="136"/>
                  </a:lnTo>
                  <a:lnTo>
                    <a:pt x="36" y="129"/>
                  </a:lnTo>
                  <a:lnTo>
                    <a:pt x="42" y="113"/>
                  </a:lnTo>
                  <a:lnTo>
                    <a:pt x="48" y="98"/>
                  </a:lnTo>
                  <a:lnTo>
                    <a:pt x="54" y="92"/>
                  </a:lnTo>
                  <a:lnTo>
                    <a:pt x="59" y="88"/>
                  </a:lnTo>
                  <a:lnTo>
                    <a:pt x="65" y="85"/>
                  </a:lnTo>
                  <a:lnTo>
                    <a:pt x="71" y="83"/>
                  </a:lnTo>
                  <a:lnTo>
                    <a:pt x="67" y="98"/>
                  </a:lnTo>
                  <a:lnTo>
                    <a:pt x="63" y="113"/>
                  </a:lnTo>
                  <a:lnTo>
                    <a:pt x="84" y="100"/>
                  </a:lnTo>
                  <a:lnTo>
                    <a:pt x="105" y="87"/>
                  </a:lnTo>
                  <a:lnTo>
                    <a:pt x="107" y="100"/>
                  </a:lnTo>
                  <a:lnTo>
                    <a:pt x="109" y="113"/>
                  </a:lnTo>
                  <a:lnTo>
                    <a:pt x="123" y="108"/>
                  </a:lnTo>
                  <a:lnTo>
                    <a:pt x="132" y="106"/>
                  </a:lnTo>
                  <a:lnTo>
                    <a:pt x="144" y="104"/>
                  </a:lnTo>
                  <a:lnTo>
                    <a:pt x="159" y="106"/>
                  </a:lnTo>
                  <a:lnTo>
                    <a:pt x="159" y="100"/>
                  </a:lnTo>
                  <a:lnTo>
                    <a:pt x="159" y="94"/>
                  </a:lnTo>
                  <a:lnTo>
                    <a:pt x="152" y="90"/>
                  </a:lnTo>
                  <a:lnTo>
                    <a:pt x="146" y="88"/>
                  </a:lnTo>
                  <a:lnTo>
                    <a:pt x="140" y="88"/>
                  </a:lnTo>
                  <a:lnTo>
                    <a:pt x="134" y="88"/>
                  </a:lnTo>
                  <a:lnTo>
                    <a:pt x="125" y="92"/>
                  </a:lnTo>
                  <a:lnTo>
                    <a:pt x="113" y="98"/>
                  </a:lnTo>
                  <a:lnTo>
                    <a:pt x="113" y="79"/>
                  </a:lnTo>
                  <a:lnTo>
                    <a:pt x="113" y="60"/>
                  </a:lnTo>
                  <a:lnTo>
                    <a:pt x="109" y="60"/>
                  </a:lnTo>
                  <a:lnTo>
                    <a:pt x="105" y="60"/>
                  </a:lnTo>
                  <a:lnTo>
                    <a:pt x="98" y="71"/>
                  </a:lnTo>
                  <a:lnTo>
                    <a:pt x="92" y="77"/>
                  </a:lnTo>
                  <a:lnTo>
                    <a:pt x="86" y="81"/>
                  </a:lnTo>
                  <a:lnTo>
                    <a:pt x="79" y="87"/>
                  </a:lnTo>
                  <a:lnTo>
                    <a:pt x="84" y="63"/>
                  </a:lnTo>
                  <a:lnTo>
                    <a:pt x="90" y="40"/>
                  </a:lnTo>
                  <a:lnTo>
                    <a:pt x="86" y="40"/>
                  </a:lnTo>
                  <a:lnTo>
                    <a:pt x="82" y="40"/>
                  </a:lnTo>
                  <a:lnTo>
                    <a:pt x="73" y="56"/>
                  </a:lnTo>
                  <a:lnTo>
                    <a:pt x="63" y="69"/>
                  </a:lnTo>
                  <a:lnTo>
                    <a:pt x="52" y="83"/>
                  </a:lnTo>
                  <a:lnTo>
                    <a:pt x="42" y="98"/>
                  </a:lnTo>
                  <a:lnTo>
                    <a:pt x="40" y="88"/>
                  </a:lnTo>
                  <a:lnTo>
                    <a:pt x="42" y="79"/>
                  </a:lnTo>
                  <a:lnTo>
                    <a:pt x="46" y="67"/>
                  </a:lnTo>
                  <a:lnTo>
                    <a:pt x="50" y="58"/>
                  </a:lnTo>
                  <a:lnTo>
                    <a:pt x="61" y="37"/>
                  </a:lnTo>
                  <a:lnTo>
                    <a:pt x="71" y="21"/>
                  </a:lnTo>
                  <a:lnTo>
                    <a:pt x="65" y="21"/>
                  </a:lnTo>
                  <a:lnTo>
                    <a:pt x="59" y="21"/>
                  </a:lnTo>
                  <a:lnTo>
                    <a:pt x="52" y="39"/>
                  </a:lnTo>
                  <a:lnTo>
                    <a:pt x="38" y="62"/>
                  </a:lnTo>
                  <a:lnTo>
                    <a:pt x="32" y="73"/>
                  </a:lnTo>
                  <a:lnTo>
                    <a:pt x="25" y="83"/>
                  </a:lnTo>
                  <a:lnTo>
                    <a:pt x="17" y="90"/>
                  </a:lnTo>
                  <a:lnTo>
                    <a:pt x="9" y="94"/>
                  </a:lnTo>
                  <a:lnTo>
                    <a:pt x="21" y="67"/>
                  </a:lnTo>
                  <a:lnTo>
                    <a:pt x="29" y="44"/>
                  </a:lnTo>
                  <a:lnTo>
                    <a:pt x="36" y="29"/>
                  </a:lnTo>
                  <a:lnTo>
                    <a:pt x="40" y="17"/>
                  </a:lnTo>
                  <a:lnTo>
                    <a:pt x="31" y="21"/>
                  </a:lnTo>
                  <a:lnTo>
                    <a:pt x="27" y="29"/>
                  </a:lnTo>
                  <a:lnTo>
                    <a:pt x="23" y="37"/>
                  </a:lnTo>
                  <a:lnTo>
                    <a:pt x="17" y="46"/>
                  </a:lnTo>
                  <a:lnTo>
                    <a:pt x="13" y="40"/>
                  </a:lnTo>
                  <a:lnTo>
                    <a:pt x="11" y="37"/>
                  </a:lnTo>
                  <a:lnTo>
                    <a:pt x="11" y="31"/>
                  </a:lnTo>
                  <a:lnTo>
                    <a:pt x="13" y="27"/>
                  </a:lnTo>
                  <a:lnTo>
                    <a:pt x="17" y="19"/>
                  </a:lnTo>
                  <a:lnTo>
                    <a:pt x="21" y="14"/>
                  </a:lnTo>
                  <a:lnTo>
                    <a:pt x="15" y="16"/>
                  </a:lnTo>
                  <a:lnTo>
                    <a:pt x="11" y="19"/>
                  </a:lnTo>
                  <a:lnTo>
                    <a:pt x="8" y="23"/>
                  </a:lnTo>
                  <a:lnTo>
                    <a:pt x="4" y="29"/>
                  </a:lnTo>
                  <a:lnTo>
                    <a:pt x="2" y="25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0" y="10"/>
                  </a:lnTo>
                  <a:lnTo>
                    <a:pt x="48" y="4"/>
                  </a:lnTo>
                  <a:lnTo>
                    <a:pt x="96" y="0"/>
                  </a:lnTo>
                  <a:lnTo>
                    <a:pt x="144" y="2"/>
                  </a:lnTo>
                  <a:lnTo>
                    <a:pt x="192" y="6"/>
                  </a:lnTo>
                  <a:lnTo>
                    <a:pt x="215" y="8"/>
                  </a:lnTo>
                  <a:lnTo>
                    <a:pt x="240" y="12"/>
                  </a:lnTo>
                  <a:lnTo>
                    <a:pt x="263" y="17"/>
                  </a:lnTo>
                  <a:lnTo>
                    <a:pt x="286" y="25"/>
                  </a:lnTo>
                  <a:lnTo>
                    <a:pt x="311" y="31"/>
                  </a:lnTo>
                  <a:lnTo>
                    <a:pt x="334" y="40"/>
                  </a:lnTo>
                  <a:lnTo>
                    <a:pt x="359" y="50"/>
                  </a:lnTo>
                  <a:lnTo>
                    <a:pt x="382" y="62"/>
                  </a:lnTo>
                  <a:lnTo>
                    <a:pt x="388" y="75"/>
                  </a:lnTo>
                  <a:lnTo>
                    <a:pt x="392" y="92"/>
                  </a:lnTo>
                  <a:lnTo>
                    <a:pt x="393" y="110"/>
                  </a:lnTo>
                  <a:lnTo>
                    <a:pt x="393" y="131"/>
                  </a:lnTo>
                  <a:lnTo>
                    <a:pt x="392" y="169"/>
                  </a:lnTo>
                  <a:lnTo>
                    <a:pt x="390" y="205"/>
                  </a:lnTo>
                  <a:lnTo>
                    <a:pt x="403" y="204"/>
                  </a:lnTo>
                  <a:lnTo>
                    <a:pt x="417" y="202"/>
                  </a:lnTo>
                  <a:lnTo>
                    <a:pt x="415" y="209"/>
                  </a:lnTo>
                  <a:lnTo>
                    <a:pt x="413" y="219"/>
                  </a:lnTo>
                  <a:lnTo>
                    <a:pt x="401" y="219"/>
                  </a:lnTo>
                  <a:lnTo>
                    <a:pt x="390" y="219"/>
                  </a:lnTo>
                  <a:close/>
                </a:path>
              </a:pathLst>
            </a:custGeom>
            <a:solidFill>
              <a:srgbClr val="9795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49" name="Freeform 65">
              <a:extLst>
                <a:ext uri="{FF2B5EF4-FFF2-40B4-BE49-F238E27FC236}">
                  <a16:creationId xmlns:a16="http://schemas.microsoft.com/office/drawing/2014/main" id="{6119DBC9-DDEB-6885-D960-1C5B8A9523B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0250" y="2633663"/>
              <a:ext cx="49213" cy="176212"/>
            </a:xfrm>
            <a:custGeom>
              <a:avLst/>
              <a:gdLst>
                <a:gd name="T0" fmla="*/ 2147483646 w 31"/>
                <a:gd name="T1" fmla="*/ 2147483646 h 111"/>
                <a:gd name="T2" fmla="*/ 2147483646 w 31"/>
                <a:gd name="T3" fmla="*/ 2147483646 h 111"/>
                <a:gd name="T4" fmla="*/ 2147483646 w 31"/>
                <a:gd name="T5" fmla="*/ 2147483646 h 111"/>
                <a:gd name="T6" fmla="*/ 2147483646 w 31"/>
                <a:gd name="T7" fmla="*/ 2147483646 h 111"/>
                <a:gd name="T8" fmla="*/ 2147483646 w 31"/>
                <a:gd name="T9" fmla="*/ 2147483646 h 111"/>
                <a:gd name="T10" fmla="*/ 2147483646 w 31"/>
                <a:gd name="T11" fmla="*/ 2147483646 h 111"/>
                <a:gd name="T12" fmla="*/ 2147483646 w 31"/>
                <a:gd name="T13" fmla="*/ 2147483646 h 111"/>
                <a:gd name="T14" fmla="*/ 2147483646 w 31"/>
                <a:gd name="T15" fmla="*/ 2147483646 h 111"/>
                <a:gd name="T16" fmla="*/ 2147483646 w 31"/>
                <a:gd name="T17" fmla="*/ 2147483646 h 111"/>
                <a:gd name="T18" fmla="*/ 2147483646 w 31"/>
                <a:gd name="T19" fmla="*/ 2147483646 h 111"/>
                <a:gd name="T20" fmla="*/ 0 w 31"/>
                <a:gd name="T21" fmla="*/ 2147483646 h 111"/>
                <a:gd name="T22" fmla="*/ 2147483646 w 31"/>
                <a:gd name="T23" fmla="*/ 2147483646 h 111"/>
                <a:gd name="T24" fmla="*/ 2147483646 w 31"/>
                <a:gd name="T25" fmla="*/ 2147483646 h 111"/>
                <a:gd name="T26" fmla="*/ 2147483646 w 31"/>
                <a:gd name="T27" fmla="*/ 2147483646 h 111"/>
                <a:gd name="T28" fmla="*/ 2147483646 w 31"/>
                <a:gd name="T29" fmla="*/ 0 h 111"/>
                <a:gd name="T30" fmla="*/ 2147483646 w 31"/>
                <a:gd name="T31" fmla="*/ 0 h 111"/>
                <a:gd name="T32" fmla="*/ 2147483646 w 31"/>
                <a:gd name="T33" fmla="*/ 0 h 111"/>
                <a:gd name="T34" fmla="*/ 2147483646 w 31"/>
                <a:gd name="T35" fmla="*/ 2147483646 h 111"/>
                <a:gd name="T36" fmla="*/ 2147483646 w 31"/>
                <a:gd name="T37" fmla="*/ 2147483646 h 111"/>
                <a:gd name="T38" fmla="*/ 2147483646 w 31"/>
                <a:gd name="T39" fmla="*/ 2147483646 h 111"/>
                <a:gd name="T40" fmla="*/ 2147483646 w 31"/>
                <a:gd name="T41" fmla="*/ 2147483646 h 111"/>
                <a:gd name="T42" fmla="*/ 2147483646 w 31"/>
                <a:gd name="T43" fmla="*/ 2147483646 h 111"/>
                <a:gd name="T44" fmla="*/ 2147483646 w 31"/>
                <a:gd name="T45" fmla="*/ 2147483646 h 11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1"/>
                <a:gd name="T70" fmla="*/ 0 h 111"/>
                <a:gd name="T71" fmla="*/ 31 w 31"/>
                <a:gd name="T72" fmla="*/ 111 h 11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1" h="111">
                  <a:moveTo>
                    <a:pt x="19" y="111"/>
                  </a:moveTo>
                  <a:lnTo>
                    <a:pt x="21" y="94"/>
                  </a:lnTo>
                  <a:lnTo>
                    <a:pt x="21" y="76"/>
                  </a:lnTo>
                  <a:lnTo>
                    <a:pt x="23" y="59"/>
                  </a:lnTo>
                  <a:lnTo>
                    <a:pt x="23" y="42"/>
                  </a:lnTo>
                  <a:lnTo>
                    <a:pt x="19" y="42"/>
                  </a:lnTo>
                  <a:lnTo>
                    <a:pt x="16" y="42"/>
                  </a:lnTo>
                  <a:lnTo>
                    <a:pt x="14" y="59"/>
                  </a:lnTo>
                  <a:lnTo>
                    <a:pt x="12" y="76"/>
                  </a:lnTo>
                  <a:lnTo>
                    <a:pt x="6" y="76"/>
                  </a:lnTo>
                  <a:lnTo>
                    <a:pt x="0" y="76"/>
                  </a:lnTo>
                  <a:lnTo>
                    <a:pt x="6" y="57"/>
                  </a:lnTo>
                  <a:lnTo>
                    <a:pt x="14" y="36"/>
                  </a:lnTo>
                  <a:lnTo>
                    <a:pt x="19" y="15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31" y="0"/>
                  </a:lnTo>
                  <a:lnTo>
                    <a:pt x="31" y="27"/>
                  </a:lnTo>
                  <a:lnTo>
                    <a:pt x="29" y="55"/>
                  </a:lnTo>
                  <a:lnTo>
                    <a:pt x="29" y="82"/>
                  </a:lnTo>
                  <a:lnTo>
                    <a:pt x="27" y="111"/>
                  </a:lnTo>
                  <a:lnTo>
                    <a:pt x="23" y="111"/>
                  </a:lnTo>
                  <a:lnTo>
                    <a:pt x="19" y="11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50" name="Freeform 66">
              <a:extLst>
                <a:ext uri="{FF2B5EF4-FFF2-40B4-BE49-F238E27FC236}">
                  <a16:creationId xmlns:a16="http://schemas.microsoft.com/office/drawing/2014/main" id="{246B4188-9C2F-AEA9-22B5-544B7719BA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6525" y="2644775"/>
              <a:ext cx="39688" cy="61913"/>
            </a:xfrm>
            <a:custGeom>
              <a:avLst/>
              <a:gdLst>
                <a:gd name="T0" fmla="*/ 0 w 25"/>
                <a:gd name="T1" fmla="*/ 2147483646 h 39"/>
                <a:gd name="T2" fmla="*/ 2147483646 w 25"/>
                <a:gd name="T3" fmla="*/ 2147483646 h 39"/>
                <a:gd name="T4" fmla="*/ 2147483646 w 25"/>
                <a:gd name="T5" fmla="*/ 0 h 39"/>
                <a:gd name="T6" fmla="*/ 2147483646 w 25"/>
                <a:gd name="T7" fmla="*/ 0 h 39"/>
                <a:gd name="T8" fmla="*/ 2147483646 w 25"/>
                <a:gd name="T9" fmla="*/ 0 h 39"/>
                <a:gd name="T10" fmla="*/ 2147483646 w 25"/>
                <a:gd name="T11" fmla="*/ 2147483646 h 39"/>
                <a:gd name="T12" fmla="*/ 2147483646 w 25"/>
                <a:gd name="T13" fmla="*/ 2147483646 h 39"/>
                <a:gd name="T14" fmla="*/ 2147483646 w 25"/>
                <a:gd name="T15" fmla="*/ 2147483646 h 39"/>
                <a:gd name="T16" fmla="*/ 0 w 25"/>
                <a:gd name="T17" fmla="*/ 2147483646 h 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5"/>
                <a:gd name="T28" fmla="*/ 0 h 39"/>
                <a:gd name="T29" fmla="*/ 25 w 25"/>
                <a:gd name="T30" fmla="*/ 39 h 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5" h="39">
                  <a:moveTo>
                    <a:pt x="0" y="39"/>
                  </a:moveTo>
                  <a:lnTo>
                    <a:pt x="7" y="20"/>
                  </a:lnTo>
                  <a:lnTo>
                    <a:pt x="15" y="0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21" y="18"/>
                  </a:lnTo>
                  <a:lnTo>
                    <a:pt x="15" y="37"/>
                  </a:lnTo>
                  <a:lnTo>
                    <a:pt x="7" y="37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9795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51" name="Freeform 67">
              <a:extLst>
                <a:ext uri="{FF2B5EF4-FFF2-40B4-BE49-F238E27FC236}">
                  <a16:creationId xmlns:a16="http://schemas.microsoft.com/office/drawing/2014/main" id="{FB223B72-8BFE-1683-BB2A-95FFC680EA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325" y="2670175"/>
              <a:ext cx="25400" cy="36513"/>
            </a:xfrm>
            <a:custGeom>
              <a:avLst/>
              <a:gdLst>
                <a:gd name="T0" fmla="*/ 0 w 16"/>
                <a:gd name="T1" fmla="*/ 2147483646 h 23"/>
                <a:gd name="T2" fmla="*/ 2147483646 w 16"/>
                <a:gd name="T3" fmla="*/ 2147483646 h 23"/>
                <a:gd name="T4" fmla="*/ 2147483646 w 16"/>
                <a:gd name="T5" fmla="*/ 0 h 23"/>
                <a:gd name="T6" fmla="*/ 2147483646 w 16"/>
                <a:gd name="T7" fmla="*/ 0 h 23"/>
                <a:gd name="T8" fmla="*/ 2147483646 w 16"/>
                <a:gd name="T9" fmla="*/ 0 h 23"/>
                <a:gd name="T10" fmla="*/ 2147483646 w 16"/>
                <a:gd name="T11" fmla="*/ 2147483646 h 23"/>
                <a:gd name="T12" fmla="*/ 2147483646 w 16"/>
                <a:gd name="T13" fmla="*/ 2147483646 h 23"/>
                <a:gd name="T14" fmla="*/ 2147483646 w 16"/>
                <a:gd name="T15" fmla="*/ 2147483646 h 23"/>
                <a:gd name="T16" fmla="*/ 0 w 16"/>
                <a:gd name="T17" fmla="*/ 2147483646 h 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23"/>
                <a:gd name="T29" fmla="*/ 16 w 16"/>
                <a:gd name="T30" fmla="*/ 23 h 2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23">
                  <a:moveTo>
                    <a:pt x="0" y="23"/>
                  </a:moveTo>
                  <a:lnTo>
                    <a:pt x="2" y="11"/>
                  </a:lnTo>
                  <a:lnTo>
                    <a:pt x="4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14" y="9"/>
                  </a:lnTo>
                  <a:lnTo>
                    <a:pt x="12" y="21"/>
                  </a:lnTo>
                  <a:lnTo>
                    <a:pt x="6" y="2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795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52" name="Freeform 68">
              <a:extLst>
                <a:ext uri="{FF2B5EF4-FFF2-40B4-BE49-F238E27FC236}">
                  <a16:creationId xmlns:a16="http://schemas.microsoft.com/office/drawing/2014/main" id="{A7D436BB-17CC-ABBD-3172-59FFAE33F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3675" y="2176463"/>
              <a:ext cx="754063" cy="411162"/>
            </a:xfrm>
            <a:custGeom>
              <a:avLst/>
              <a:gdLst>
                <a:gd name="T0" fmla="*/ 2147483646 w 475"/>
                <a:gd name="T1" fmla="*/ 2147483646 h 259"/>
                <a:gd name="T2" fmla="*/ 2147483646 w 475"/>
                <a:gd name="T3" fmla="*/ 2147483646 h 259"/>
                <a:gd name="T4" fmla="*/ 2147483646 w 475"/>
                <a:gd name="T5" fmla="*/ 2147483646 h 259"/>
                <a:gd name="T6" fmla="*/ 2147483646 w 475"/>
                <a:gd name="T7" fmla="*/ 2147483646 h 259"/>
                <a:gd name="T8" fmla="*/ 2147483646 w 475"/>
                <a:gd name="T9" fmla="*/ 2147483646 h 259"/>
                <a:gd name="T10" fmla="*/ 2147483646 w 475"/>
                <a:gd name="T11" fmla="*/ 2147483646 h 259"/>
                <a:gd name="T12" fmla="*/ 2147483646 w 475"/>
                <a:gd name="T13" fmla="*/ 2147483646 h 259"/>
                <a:gd name="T14" fmla="*/ 2147483646 w 475"/>
                <a:gd name="T15" fmla="*/ 2147483646 h 259"/>
                <a:gd name="T16" fmla="*/ 2147483646 w 475"/>
                <a:gd name="T17" fmla="*/ 2147483646 h 259"/>
                <a:gd name="T18" fmla="*/ 2147483646 w 475"/>
                <a:gd name="T19" fmla="*/ 2147483646 h 259"/>
                <a:gd name="T20" fmla="*/ 2147483646 w 475"/>
                <a:gd name="T21" fmla="*/ 2147483646 h 259"/>
                <a:gd name="T22" fmla="*/ 2147483646 w 475"/>
                <a:gd name="T23" fmla="*/ 2147483646 h 259"/>
                <a:gd name="T24" fmla="*/ 2147483646 w 475"/>
                <a:gd name="T25" fmla="*/ 2147483646 h 259"/>
                <a:gd name="T26" fmla="*/ 2147483646 w 475"/>
                <a:gd name="T27" fmla="*/ 2147483646 h 259"/>
                <a:gd name="T28" fmla="*/ 2147483646 w 475"/>
                <a:gd name="T29" fmla="*/ 2147483646 h 259"/>
                <a:gd name="T30" fmla="*/ 2147483646 w 475"/>
                <a:gd name="T31" fmla="*/ 2147483646 h 259"/>
                <a:gd name="T32" fmla="*/ 2147483646 w 475"/>
                <a:gd name="T33" fmla="*/ 2147483646 h 259"/>
                <a:gd name="T34" fmla="*/ 2147483646 w 475"/>
                <a:gd name="T35" fmla="*/ 2147483646 h 259"/>
                <a:gd name="T36" fmla="*/ 2147483646 w 475"/>
                <a:gd name="T37" fmla="*/ 2147483646 h 259"/>
                <a:gd name="T38" fmla="*/ 2147483646 w 475"/>
                <a:gd name="T39" fmla="*/ 2147483646 h 259"/>
                <a:gd name="T40" fmla="*/ 2147483646 w 475"/>
                <a:gd name="T41" fmla="*/ 2147483646 h 259"/>
                <a:gd name="T42" fmla="*/ 2147483646 w 475"/>
                <a:gd name="T43" fmla="*/ 2147483646 h 259"/>
                <a:gd name="T44" fmla="*/ 2147483646 w 475"/>
                <a:gd name="T45" fmla="*/ 2147483646 h 259"/>
                <a:gd name="T46" fmla="*/ 2147483646 w 475"/>
                <a:gd name="T47" fmla="*/ 0 h 259"/>
                <a:gd name="T48" fmla="*/ 2147483646 w 475"/>
                <a:gd name="T49" fmla="*/ 0 h 259"/>
                <a:gd name="T50" fmla="*/ 2147483646 w 475"/>
                <a:gd name="T51" fmla="*/ 2147483646 h 259"/>
                <a:gd name="T52" fmla="*/ 2147483646 w 475"/>
                <a:gd name="T53" fmla="*/ 2147483646 h 259"/>
                <a:gd name="T54" fmla="*/ 2147483646 w 475"/>
                <a:gd name="T55" fmla="*/ 2147483646 h 259"/>
                <a:gd name="T56" fmla="*/ 2147483646 w 475"/>
                <a:gd name="T57" fmla="*/ 2147483646 h 259"/>
                <a:gd name="T58" fmla="*/ 2147483646 w 475"/>
                <a:gd name="T59" fmla="*/ 2147483646 h 259"/>
                <a:gd name="T60" fmla="*/ 2147483646 w 475"/>
                <a:gd name="T61" fmla="*/ 2147483646 h 259"/>
                <a:gd name="T62" fmla="*/ 2147483646 w 475"/>
                <a:gd name="T63" fmla="*/ 2147483646 h 259"/>
                <a:gd name="T64" fmla="*/ 2147483646 w 475"/>
                <a:gd name="T65" fmla="*/ 2147483646 h 259"/>
                <a:gd name="T66" fmla="*/ 2147483646 w 475"/>
                <a:gd name="T67" fmla="*/ 2147483646 h 259"/>
                <a:gd name="T68" fmla="*/ 2147483646 w 475"/>
                <a:gd name="T69" fmla="*/ 2147483646 h 259"/>
                <a:gd name="T70" fmla="*/ 2147483646 w 475"/>
                <a:gd name="T71" fmla="*/ 2147483646 h 259"/>
                <a:gd name="T72" fmla="*/ 2147483646 w 475"/>
                <a:gd name="T73" fmla="*/ 2147483646 h 259"/>
                <a:gd name="T74" fmla="*/ 2147483646 w 475"/>
                <a:gd name="T75" fmla="*/ 2147483646 h 259"/>
                <a:gd name="T76" fmla="*/ 2147483646 w 475"/>
                <a:gd name="T77" fmla="*/ 2147483646 h 259"/>
                <a:gd name="T78" fmla="*/ 2147483646 w 475"/>
                <a:gd name="T79" fmla="*/ 2147483646 h 25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75"/>
                <a:gd name="T121" fmla="*/ 0 h 259"/>
                <a:gd name="T122" fmla="*/ 475 w 475"/>
                <a:gd name="T123" fmla="*/ 259 h 25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75" h="259">
                  <a:moveTo>
                    <a:pt x="380" y="259"/>
                  </a:moveTo>
                  <a:lnTo>
                    <a:pt x="357" y="245"/>
                  </a:lnTo>
                  <a:lnTo>
                    <a:pt x="334" y="234"/>
                  </a:lnTo>
                  <a:lnTo>
                    <a:pt x="311" y="224"/>
                  </a:lnTo>
                  <a:lnTo>
                    <a:pt x="288" y="217"/>
                  </a:lnTo>
                  <a:lnTo>
                    <a:pt x="263" y="211"/>
                  </a:lnTo>
                  <a:lnTo>
                    <a:pt x="240" y="205"/>
                  </a:lnTo>
                  <a:lnTo>
                    <a:pt x="217" y="199"/>
                  </a:lnTo>
                  <a:lnTo>
                    <a:pt x="194" y="197"/>
                  </a:lnTo>
                  <a:lnTo>
                    <a:pt x="148" y="194"/>
                  </a:lnTo>
                  <a:lnTo>
                    <a:pt x="100" y="192"/>
                  </a:lnTo>
                  <a:lnTo>
                    <a:pt x="52" y="192"/>
                  </a:lnTo>
                  <a:lnTo>
                    <a:pt x="0" y="196"/>
                  </a:lnTo>
                  <a:lnTo>
                    <a:pt x="4" y="184"/>
                  </a:lnTo>
                  <a:lnTo>
                    <a:pt x="8" y="173"/>
                  </a:lnTo>
                  <a:lnTo>
                    <a:pt x="16" y="159"/>
                  </a:lnTo>
                  <a:lnTo>
                    <a:pt x="29" y="138"/>
                  </a:lnTo>
                  <a:lnTo>
                    <a:pt x="29" y="119"/>
                  </a:lnTo>
                  <a:lnTo>
                    <a:pt x="27" y="102"/>
                  </a:lnTo>
                  <a:lnTo>
                    <a:pt x="25" y="88"/>
                  </a:lnTo>
                  <a:lnTo>
                    <a:pt x="21" y="73"/>
                  </a:lnTo>
                  <a:lnTo>
                    <a:pt x="14" y="46"/>
                  </a:lnTo>
                  <a:lnTo>
                    <a:pt x="4" y="15"/>
                  </a:lnTo>
                  <a:lnTo>
                    <a:pt x="16" y="13"/>
                  </a:lnTo>
                  <a:lnTo>
                    <a:pt x="31" y="11"/>
                  </a:lnTo>
                  <a:lnTo>
                    <a:pt x="37" y="11"/>
                  </a:lnTo>
                  <a:lnTo>
                    <a:pt x="43" y="15"/>
                  </a:lnTo>
                  <a:lnTo>
                    <a:pt x="48" y="19"/>
                  </a:lnTo>
                  <a:lnTo>
                    <a:pt x="50" y="27"/>
                  </a:lnTo>
                  <a:lnTo>
                    <a:pt x="54" y="27"/>
                  </a:lnTo>
                  <a:lnTo>
                    <a:pt x="58" y="27"/>
                  </a:lnTo>
                  <a:lnTo>
                    <a:pt x="71" y="50"/>
                  </a:lnTo>
                  <a:lnTo>
                    <a:pt x="81" y="65"/>
                  </a:lnTo>
                  <a:lnTo>
                    <a:pt x="85" y="73"/>
                  </a:lnTo>
                  <a:lnTo>
                    <a:pt x="89" y="84"/>
                  </a:lnTo>
                  <a:lnTo>
                    <a:pt x="91" y="98"/>
                  </a:lnTo>
                  <a:lnTo>
                    <a:pt x="92" y="119"/>
                  </a:lnTo>
                  <a:lnTo>
                    <a:pt x="98" y="115"/>
                  </a:lnTo>
                  <a:lnTo>
                    <a:pt x="102" y="115"/>
                  </a:lnTo>
                  <a:lnTo>
                    <a:pt x="104" y="92"/>
                  </a:lnTo>
                  <a:lnTo>
                    <a:pt x="104" y="69"/>
                  </a:lnTo>
                  <a:lnTo>
                    <a:pt x="106" y="46"/>
                  </a:lnTo>
                  <a:lnTo>
                    <a:pt x="110" y="27"/>
                  </a:lnTo>
                  <a:lnTo>
                    <a:pt x="114" y="19"/>
                  </a:lnTo>
                  <a:lnTo>
                    <a:pt x="117" y="11"/>
                  </a:lnTo>
                  <a:lnTo>
                    <a:pt x="123" y="6"/>
                  </a:lnTo>
                  <a:lnTo>
                    <a:pt x="131" y="2"/>
                  </a:lnTo>
                  <a:lnTo>
                    <a:pt x="139" y="0"/>
                  </a:lnTo>
                  <a:lnTo>
                    <a:pt x="148" y="0"/>
                  </a:lnTo>
                  <a:lnTo>
                    <a:pt x="160" y="0"/>
                  </a:lnTo>
                  <a:lnTo>
                    <a:pt x="173" y="6"/>
                  </a:lnTo>
                  <a:lnTo>
                    <a:pt x="215" y="52"/>
                  </a:lnTo>
                  <a:lnTo>
                    <a:pt x="244" y="82"/>
                  </a:lnTo>
                  <a:lnTo>
                    <a:pt x="252" y="88"/>
                  </a:lnTo>
                  <a:lnTo>
                    <a:pt x="261" y="92"/>
                  </a:lnTo>
                  <a:lnTo>
                    <a:pt x="271" y="96"/>
                  </a:lnTo>
                  <a:lnTo>
                    <a:pt x="283" y="100"/>
                  </a:lnTo>
                  <a:lnTo>
                    <a:pt x="309" y="103"/>
                  </a:lnTo>
                  <a:lnTo>
                    <a:pt x="346" y="103"/>
                  </a:lnTo>
                  <a:lnTo>
                    <a:pt x="365" y="96"/>
                  </a:lnTo>
                  <a:lnTo>
                    <a:pt x="380" y="90"/>
                  </a:lnTo>
                  <a:lnTo>
                    <a:pt x="396" y="84"/>
                  </a:lnTo>
                  <a:lnTo>
                    <a:pt x="409" y="82"/>
                  </a:lnTo>
                  <a:lnTo>
                    <a:pt x="425" y="82"/>
                  </a:lnTo>
                  <a:lnTo>
                    <a:pt x="440" y="84"/>
                  </a:lnTo>
                  <a:lnTo>
                    <a:pt x="457" y="90"/>
                  </a:lnTo>
                  <a:lnTo>
                    <a:pt x="475" y="100"/>
                  </a:lnTo>
                  <a:lnTo>
                    <a:pt x="475" y="109"/>
                  </a:lnTo>
                  <a:lnTo>
                    <a:pt x="473" y="119"/>
                  </a:lnTo>
                  <a:lnTo>
                    <a:pt x="469" y="128"/>
                  </a:lnTo>
                  <a:lnTo>
                    <a:pt x="463" y="136"/>
                  </a:lnTo>
                  <a:lnTo>
                    <a:pt x="452" y="153"/>
                  </a:lnTo>
                  <a:lnTo>
                    <a:pt x="438" y="173"/>
                  </a:lnTo>
                  <a:lnTo>
                    <a:pt x="434" y="173"/>
                  </a:lnTo>
                  <a:lnTo>
                    <a:pt x="430" y="173"/>
                  </a:lnTo>
                  <a:lnTo>
                    <a:pt x="417" y="192"/>
                  </a:lnTo>
                  <a:lnTo>
                    <a:pt x="405" y="211"/>
                  </a:lnTo>
                  <a:lnTo>
                    <a:pt x="398" y="234"/>
                  </a:lnTo>
                  <a:lnTo>
                    <a:pt x="388" y="259"/>
                  </a:lnTo>
                  <a:lnTo>
                    <a:pt x="384" y="259"/>
                  </a:lnTo>
                  <a:lnTo>
                    <a:pt x="380" y="259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53" name="Freeform 69">
              <a:extLst>
                <a:ext uri="{FF2B5EF4-FFF2-40B4-BE49-F238E27FC236}">
                  <a16:creationId xmlns:a16="http://schemas.microsoft.com/office/drawing/2014/main" id="{19D6E0C4-BCA0-4F48-E36C-E3A8E2A3FB2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8625" y="2262188"/>
              <a:ext cx="131763" cy="185737"/>
            </a:xfrm>
            <a:custGeom>
              <a:avLst/>
              <a:gdLst>
                <a:gd name="T0" fmla="*/ 2147483646 w 83"/>
                <a:gd name="T1" fmla="*/ 2147483646 h 117"/>
                <a:gd name="T2" fmla="*/ 2147483646 w 83"/>
                <a:gd name="T3" fmla="*/ 2147483646 h 117"/>
                <a:gd name="T4" fmla="*/ 2147483646 w 83"/>
                <a:gd name="T5" fmla="*/ 2147483646 h 117"/>
                <a:gd name="T6" fmla="*/ 0 w 83"/>
                <a:gd name="T7" fmla="*/ 2147483646 h 117"/>
                <a:gd name="T8" fmla="*/ 0 w 83"/>
                <a:gd name="T9" fmla="*/ 2147483646 h 117"/>
                <a:gd name="T10" fmla="*/ 0 w 83"/>
                <a:gd name="T11" fmla="*/ 2147483646 h 117"/>
                <a:gd name="T12" fmla="*/ 2147483646 w 83"/>
                <a:gd name="T13" fmla="*/ 2147483646 h 117"/>
                <a:gd name="T14" fmla="*/ 2147483646 w 83"/>
                <a:gd name="T15" fmla="*/ 2147483646 h 117"/>
                <a:gd name="T16" fmla="*/ 2147483646 w 83"/>
                <a:gd name="T17" fmla="*/ 2147483646 h 117"/>
                <a:gd name="T18" fmla="*/ 2147483646 w 83"/>
                <a:gd name="T19" fmla="*/ 2147483646 h 117"/>
                <a:gd name="T20" fmla="*/ 2147483646 w 83"/>
                <a:gd name="T21" fmla="*/ 0 h 117"/>
                <a:gd name="T22" fmla="*/ 2147483646 w 83"/>
                <a:gd name="T23" fmla="*/ 0 h 117"/>
                <a:gd name="T24" fmla="*/ 2147483646 w 83"/>
                <a:gd name="T25" fmla="*/ 0 h 117"/>
                <a:gd name="T26" fmla="*/ 2147483646 w 83"/>
                <a:gd name="T27" fmla="*/ 2147483646 h 117"/>
                <a:gd name="T28" fmla="*/ 2147483646 w 83"/>
                <a:gd name="T29" fmla="*/ 2147483646 h 117"/>
                <a:gd name="T30" fmla="*/ 2147483646 w 83"/>
                <a:gd name="T31" fmla="*/ 2147483646 h 117"/>
                <a:gd name="T32" fmla="*/ 2147483646 w 83"/>
                <a:gd name="T33" fmla="*/ 2147483646 h 117"/>
                <a:gd name="T34" fmla="*/ 2147483646 w 83"/>
                <a:gd name="T35" fmla="*/ 2147483646 h 117"/>
                <a:gd name="T36" fmla="*/ 2147483646 w 83"/>
                <a:gd name="T37" fmla="*/ 2147483646 h 117"/>
                <a:gd name="T38" fmla="*/ 2147483646 w 83"/>
                <a:gd name="T39" fmla="*/ 2147483646 h 117"/>
                <a:gd name="T40" fmla="*/ 2147483646 w 83"/>
                <a:gd name="T41" fmla="*/ 2147483646 h 117"/>
                <a:gd name="T42" fmla="*/ 2147483646 w 83"/>
                <a:gd name="T43" fmla="*/ 2147483646 h 117"/>
                <a:gd name="T44" fmla="*/ 2147483646 w 83"/>
                <a:gd name="T45" fmla="*/ 2147483646 h 117"/>
                <a:gd name="T46" fmla="*/ 2147483646 w 83"/>
                <a:gd name="T47" fmla="*/ 2147483646 h 117"/>
                <a:gd name="T48" fmla="*/ 2147483646 w 83"/>
                <a:gd name="T49" fmla="*/ 2147483646 h 117"/>
                <a:gd name="T50" fmla="*/ 2147483646 w 83"/>
                <a:gd name="T51" fmla="*/ 2147483646 h 117"/>
                <a:gd name="T52" fmla="*/ 2147483646 w 83"/>
                <a:gd name="T53" fmla="*/ 2147483646 h 117"/>
                <a:gd name="T54" fmla="*/ 2147483646 w 83"/>
                <a:gd name="T55" fmla="*/ 2147483646 h 117"/>
                <a:gd name="T56" fmla="*/ 2147483646 w 83"/>
                <a:gd name="T57" fmla="*/ 2147483646 h 117"/>
                <a:gd name="T58" fmla="*/ 2147483646 w 83"/>
                <a:gd name="T59" fmla="*/ 2147483646 h 117"/>
                <a:gd name="T60" fmla="*/ 2147483646 w 83"/>
                <a:gd name="T61" fmla="*/ 2147483646 h 117"/>
                <a:gd name="T62" fmla="*/ 2147483646 w 83"/>
                <a:gd name="T63" fmla="*/ 2147483646 h 117"/>
                <a:gd name="T64" fmla="*/ 2147483646 w 83"/>
                <a:gd name="T65" fmla="*/ 2147483646 h 117"/>
                <a:gd name="T66" fmla="*/ 2147483646 w 83"/>
                <a:gd name="T67" fmla="*/ 2147483646 h 117"/>
                <a:gd name="T68" fmla="*/ 2147483646 w 83"/>
                <a:gd name="T69" fmla="*/ 2147483646 h 117"/>
                <a:gd name="T70" fmla="*/ 2147483646 w 83"/>
                <a:gd name="T71" fmla="*/ 2147483646 h 117"/>
                <a:gd name="T72" fmla="*/ 2147483646 w 83"/>
                <a:gd name="T73" fmla="*/ 2147483646 h 117"/>
                <a:gd name="T74" fmla="*/ 2147483646 w 83"/>
                <a:gd name="T75" fmla="*/ 2147483646 h 117"/>
                <a:gd name="T76" fmla="*/ 2147483646 w 83"/>
                <a:gd name="T77" fmla="*/ 2147483646 h 117"/>
                <a:gd name="T78" fmla="*/ 2147483646 w 83"/>
                <a:gd name="T79" fmla="*/ 2147483646 h 117"/>
                <a:gd name="T80" fmla="*/ 2147483646 w 83"/>
                <a:gd name="T81" fmla="*/ 2147483646 h 117"/>
                <a:gd name="T82" fmla="*/ 2147483646 w 83"/>
                <a:gd name="T83" fmla="*/ 2147483646 h 117"/>
                <a:gd name="T84" fmla="*/ 2147483646 w 83"/>
                <a:gd name="T85" fmla="*/ 2147483646 h 117"/>
                <a:gd name="T86" fmla="*/ 2147483646 w 83"/>
                <a:gd name="T87" fmla="*/ 2147483646 h 117"/>
                <a:gd name="T88" fmla="*/ 2147483646 w 83"/>
                <a:gd name="T89" fmla="*/ 2147483646 h 117"/>
                <a:gd name="T90" fmla="*/ 2147483646 w 83"/>
                <a:gd name="T91" fmla="*/ 2147483646 h 117"/>
                <a:gd name="T92" fmla="*/ 2147483646 w 83"/>
                <a:gd name="T93" fmla="*/ 2147483646 h 11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83"/>
                <a:gd name="T142" fmla="*/ 0 h 117"/>
                <a:gd name="T143" fmla="*/ 83 w 83"/>
                <a:gd name="T144" fmla="*/ 117 h 117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3" h="117">
                  <a:moveTo>
                    <a:pt x="37" y="117"/>
                  </a:moveTo>
                  <a:lnTo>
                    <a:pt x="21" y="109"/>
                  </a:lnTo>
                  <a:lnTo>
                    <a:pt x="4" y="103"/>
                  </a:lnTo>
                  <a:lnTo>
                    <a:pt x="0" y="88"/>
                  </a:lnTo>
                  <a:lnTo>
                    <a:pt x="0" y="74"/>
                  </a:lnTo>
                  <a:lnTo>
                    <a:pt x="0" y="61"/>
                  </a:lnTo>
                  <a:lnTo>
                    <a:pt x="4" y="48"/>
                  </a:lnTo>
                  <a:lnTo>
                    <a:pt x="8" y="34"/>
                  </a:lnTo>
                  <a:lnTo>
                    <a:pt x="14" y="23"/>
                  </a:lnTo>
                  <a:lnTo>
                    <a:pt x="19" y="9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27" y="17"/>
                  </a:lnTo>
                  <a:lnTo>
                    <a:pt x="21" y="34"/>
                  </a:lnTo>
                  <a:lnTo>
                    <a:pt x="31" y="32"/>
                  </a:lnTo>
                  <a:lnTo>
                    <a:pt x="40" y="30"/>
                  </a:lnTo>
                  <a:lnTo>
                    <a:pt x="35" y="38"/>
                  </a:lnTo>
                  <a:lnTo>
                    <a:pt x="29" y="44"/>
                  </a:lnTo>
                  <a:lnTo>
                    <a:pt x="23" y="48"/>
                  </a:lnTo>
                  <a:lnTo>
                    <a:pt x="14" y="53"/>
                  </a:lnTo>
                  <a:lnTo>
                    <a:pt x="14" y="59"/>
                  </a:lnTo>
                  <a:lnTo>
                    <a:pt x="14" y="65"/>
                  </a:lnTo>
                  <a:lnTo>
                    <a:pt x="33" y="55"/>
                  </a:lnTo>
                  <a:lnTo>
                    <a:pt x="52" y="46"/>
                  </a:lnTo>
                  <a:lnTo>
                    <a:pt x="42" y="59"/>
                  </a:lnTo>
                  <a:lnTo>
                    <a:pt x="33" y="72"/>
                  </a:lnTo>
                  <a:lnTo>
                    <a:pt x="48" y="69"/>
                  </a:lnTo>
                  <a:lnTo>
                    <a:pt x="60" y="65"/>
                  </a:lnTo>
                  <a:lnTo>
                    <a:pt x="54" y="72"/>
                  </a:lnTo>
                  <a:lnTo>
                    <a:pt x="50" y="78"/>
                  </a:lnTo>
                  <a:lnTo>
                    <a:pt x="42" y="82"/>
                  </a:lnTo>
                  <a:lnTo>
                    <a:pt x="33" y="88"/>
                  </a:lnTo>
                  <a:lnTo>
                    <a:pt x="35" y="94"/>
                  </a:lnTo>
                  <a:lnTo>
                    <a:pt x="37" y="101"/>
                  </a:lnTo>
                  <a:lnTo>
                    <a:pt x="44" y="99"/>
                  </a:lnTo>
                  <a:lnTo>
                    <a:pt x="50" y="99"/>
                  </a:lnTo>
                  <a:lnTo>
                    <a:pt x="52" y="96"/>
                  </a:lnTo>
                  <a:lnTo>
                    <a:pt x="52" y="92"/>
                  </a:lnTo>
                  <a:lnTo>
                    <a:pt x="67" y="90"/>
                  </a:lnTo>
                  <a:lnTo>
                    <a:pt x="83" y="88"/>
                  </a:lnTo>
                  <a:lnTo>
                    <a:pt x="79" y="97"/>
                  </a:lnTo>
                  <a:lnTo>
                    <a:pt x="77" y="105"/>
                  </a:lnTo>
                  <a:lnTo>
                    <a:pt x="73" y="109"/>
                  </a:lnTo>
                  <a:lnTo>
                    <a:pt x="67" y="113"/>
                  </a:lnTo>
                  <a:lnTo>
                    <a:pt x="56" y="115"/>
                  </a:lnTo>
                  <a:lnTo>
                    <a:pt x="37" y="117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70" name="Skupina 69">
            <a:extLst>
              <a:ext uri="{FF2B5EF4-FFF2-40B4-BE49-F238E27FC236}">
                <a16:creationId xmlns:a16="http://schemas.microsoft.com/office/drawing/2014/main" id="{3BD5138F-C6E5-64FD-5A34-9706EDE64E65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20750" y="1560513"/>
            <a:ext cx="2638425" cy="4202112"/>
            <a:chOff x="5197475" y="2149475"/>
            <a:chExt cx="2638425" cy="4202113"/>
          </a:xfrm>
        </p:grpSpPr>
        <p:sp>
          <p:nvSpPr>
            <p:cNvPr id="5126" name="Freeform 6">
              <a:extLst>
                <a:ext uri="{FF2B5EF4-FFF2-40B4-BE49-F238E27FC236}">
                  <a16:creationId xmlns:a16="http://schemas.microsoft.com/office/drawing/2014/main" id="{EE7C1688-B7AE-757A-9F61-4DD9881A72D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97475" y="2149475"/>
              <a:ext cx="2638425" cy="4202113"/>
            </a:xfrm>
            <a:custGeom>
              <a:avLst/>
              <a:gdLst>
                <a:gd name="T0" fmla="*/ 2147483646 w 1662"/>
                <a:gd name="T1" fmla="*/ 2147483646 h 2647"/>
                <a:gd name="T2" fmla="*/ 2147483646 w 1662"/>
                <a:gd name="T3" fmla="*/ 2147483646 h 2647"/>
                <a:gd name="T4" fmla="*/ 2147483646 w 1662"/>
                <a:gd name="T5" fmla="*/ 2147483646 h 2647"/>
                <a:gd name="T6" fmla="*/ 2147483646 w 1662"/>
                <a:gd name="T7" fmla="*/ 2147483646 h 2647"/>
                <a:gd name="T8" fmla="*/ 2147483646 w 1662"/>
                <a:gd name="T9" fmla="*/ 2147483646 h 2647"/>
                <a:gd name="T10" fmla="*/ 2147483646 w 1662"/>
                <a:gd name="T11" fmla="*/ 2147483646 h 2647"/>
                <a:gd name="T12" fmla="*/ 2147483646 w 1662"/>
                <a:gd name="T13" fmla="*/ 2147483646 h 2647"/>
                <a:gd name="T14" fmla="*/ 2147483646 w 1662"/>
                <a:gd name="T15" fmla="*/ 2147483646 h 2647"/>
                <a:gd name="T16" fmla="*/ 2147483646 w 1662"/>
                <a:gd name="T17" fmla="*/ 2147483646 h 2647"/>
                <a:gd name="T18" fmla="*/ 2147483646 w 1662"/>
                <a:gd name="T19" fmla="*/ 2147483646 h 2647"/>
                <a:gd name="T20" fmla="*/ 2147483646 w 1662"/>
                <a:gd name="T21" fmla="*/ 2147483646 h 2647"/>
                <a:gd name="T22" fmla="*/ 2147483646 w 1662"/>
                <a:gd name="T23" fmla="*/ 2147483646 h 2647"/>
                <a:gd name="T24" fmla="*/ 2147483646 w 1662"/>
                <a:gd name="T25" fmla="*/ 2147483646 h 2647"/>
                <a:gd name="T26" fmla="*/ 2147483646 w 1662"/>
                <a:gd name="T27" fmla="*/ 2147483646 h 2647"/>
                <a:gd name="T28" fmla="*/ 2147483646 w 1662"/>
                <a:gd name="T29" fmla="*/ 2147483646 h 2647"/>
                <a:gd name="T30" fmla="*/ 2147483646 w 1662"/>
                <a:gd name="T31" fmla="*/ 2147483646 h 2647"/>
                <a:gd name="T32" fmla="*/ 2147483646 w 1662"/>
                <a:gd name="T33" fmla="*/ 2147483646 h 2647"/>
                <a:gd name="T34" fmla="*/ 2147483646 w 1662"/>
                <a:gd name="T35" fmla="*/ 2147483646 h 2647"/>
                <a:gd name="T36" fmla="*/ 2147483646 w 1662"/>
                <a:gd name="T37" fmla="*/ 2147483646 h 2647"/>
                <a:gd name="T38" fmla="*/ 2147483646 w 1662"/>
                <a:gd name="T39" fmla="*/ 2147483646 h 2647"/>
                <a:gd name="T40" fmla="*/ 2147483646 w 1662"/>
                <a:gd name="T41" fmla="*/ 2147483646 h 2647"/>
                <a:gd name="T42" fmla="*/ 2147483646 w 1662"/>
                <a:gd name="T43" fmla="*/ 2147483646 h 2647"/>
                <a:gd name="T44" fmla="*/ 2147483646 w 1662"/>
                <a:gd name="T45" fmla="*/ 2147483646 h 2647"/>
                <a:gd name="T46" fmla="*/ 2147483646 w 1662"/>
                <a:gd name="T47" fmla="*/ 2147483646 h 2647"/>
                <a:gd name="T48" fmla="*/ 2147483646 w 1662"/>
                <a:gd name="T49" fmla="*/ 2147483646 h 2647"/>
                <a:gd name="T50" fmla="*/ 2147483646 w 1662"/>
                <a:gd name="T51" fmla="*/ 2147483646 h 2647"/>
                <a:gd name="T52" fmla="*/ 2147483646 w 1662"/>
                <a:gd name="T53" fmla="*/ 2147483646 h 2647"/>
                <a:gd name="T54" fmla="*/ 2147483646 w 1662"/>
                <a:gd name="T55" fmla="*/ 2147483646 h 2647"/>
                <a:gd name="T56" fmla="*/ 2147483646 w 1662"/>
                <a:gd name="T57" fmla="*/ 2147483646 h 2647"/>
                <a:gd name="T58" fmla="*/ 2147483646 w 1662"/>
                <a:gd name="T59" fmla="*/ 2147483646 h 2647"/>
                <a:gd name="T60" fmla="*/ 2147483646 w 1662"/>
                <a:gd name="T61" fmla="*/ 2147483646 h 2647"/>
                <a:gd name="T62" fmla="*/ 2147483646 w 1662"/>
                <a:gd name="T63" fmla="*/ 2147483646 h 2647"/>
                <a:gd name="T64" fmla="*/ 2147483646 w 1662"/>
                <a:gd name="T65" fmla="*/ 2147483646 h 2647"/>
                <a:gd name="T66" fmla="*/ 2147483646 w 1662"/>
                <a:gd name="T67" fmla="*/ 2147483646 h 2647"/>
                <a:gd name="T68" fmla="*/ 2147483646 w 1662"/>
                <a:gd name="T69" fmla="*/ 2147483646 h 2647"/>
                <a:gd name="T70" fmla="*/ 2147483646 w 1662"/>
                <a:gd name="T71" fmla="*/ 2147483646 h 2647"/>
                <a:gd name="T72" fmla="*/ 2147483646 w 1662"/>
                <a:gd name="T73" fmla="*/ 0 h 2647"/>
                <a:gd name="T74" fmla="*/ 2147483646 w 1662"/>
                <a:gd name="T75" fmla="*/ 2147483646 h 2647"/>
                <a:gd name="T76" fmla="*/ 2147483646 w 1662"/>
                <a:gd name="T77" fmla="*/ 2147483646 h 2647"/>
                <a:gd name="T78" fmla="*/ 2147483646 w 1662"/>
                <a:gd name="T79" fmla="*/ 2147483646 h 2647"/>
                <a:gd name="T80" fmla="*/ 2147483646 w 1662"/>
                <a:gd name="T81" fmla="*/ 2147483646 h 2647"/>
                <a:gd name="T82" fmla="*/ 2147483646 w 1662"/>
                <a:gd name="T83" fmla="*/ 2147483646 h 2647"/>
                <a:gd name="T84" fmla="*/ 2147483646 w 1662"/>
                <a:gd name="T85" fmla="*/ 2147483646 h 2647"/>
                <a:gd name="T86" fmla="*/ 2147483646 w 1662"/>
                <a:gd name="T87" fmla="*/ 2147483646 h 2647"/>
                <a:gd name="T88" fmla="*/ 2147483646 w 1662"/>
                <a:gd name="T89" fmla="*/ 2147483646 h 2647"/>
                <a:gd name="T90" fmla="*/ 2147483646 w 1662"/>
                <a:gd name="T91" fmla="*/ 2147483646 h 2647"/>
                <a:gd name="T92" fmla="*/ 2147483646 w 1662"/>
                <a:gd name="T93" fmla="*/ 2147483646 h 2647"/>
                <a:gd name="T94" fmla="*/ 2147483646 w 1662"/>
                <a:gd name="T95" fmla="*/ 2147483646 h 2647"/>
                <a:gd name="T96" fmla="*/ 2147483646 w 1662"/>
                <a:gd name="T97" fmla="*/ 2147483646 h 2647"/>
                <a:gd name="T98" fmla="*/ 2147483646 w 1662"/>
                <a:gd name="T99" fmla="*/ 2147483646 h 2647"/>
                <a:gd name="T100" fmla="*/ 2147483646 w 1662"/>
                <a:gd name="T101" fmla="*/ 2147483646 h 2647"/>
                <a:gd name="T102" fmla="*/ 2147483646 w 1662"/>
                <a:gd name="T103" fmla="*/ 2147483646 h 2647"/>
                <a:gd name="T104" fmla="*/ 2147483646 w 1662"/>
                <a:gd name="T105" fmla="*/ 2147483646 h 2647"/>
                <a:gd name="T106" fmla="*/ 2147483646 w 1662"/>
                <a:gd name="T107" fmla="*/ 2147483646 h 2647"/>
                <a:gd name="T108" fmla="*/ 2147483646 w 1662"/>
                <a:gd name="T109" fmla="*/ 2147483646 h 2647"/>
                <a:gd name="T110" fmla="*/ 2147483646 w 1662"/>
                <a:gd name="T111" fmla="*/ 2147483646 h 2647"/>
                <a:gd name="T112" fmla="*/ 2147483646 w 1662"/>
                <a:gd name="T113" fmla="*/ 2147483646 h 2647"/>
                <a:gd name="T114" fmla="*/ 2147483646 w 1662"/>
                <a:gd name="T115" fmla="*/ 2147483646 h 2647"/>
                <a:gd name="T116" fmla="*/ 2147483646 w 1662"/>
                <a:gd name="T117" fmla="*/ 2147483646 h 2647"/>
                <a:gd name="T118" fmla="*/ 2147483646 w 1662"/>
                <a:gd name="T119" fmla="*/ 2147483646 h 2647"/>
                <a:gd name="T120" fmla="*/ 2147483646 w 1662"/>
                <a:gd name="T121" fmla="*/ 2147483646 h 2647"/>
                <a:gd name="T122" fmla="*/ 2147483646 w 1662"/>
                <a:gd name="T123" fmla="*/ 2147483646 h 264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662"/>
                <a:gd name="T187" fmla="*/ 0 h 2647"/>
                <a:gd name="T188" fmla="*/ 1662 w 1662"/>
                <a:gd name="T189" fmla="*/ 2647 h 2647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662" h="2647">
                  <a:moveTo>
                    <a:pt x="643" y="2647"/>
                  </a:moveTo>
                  <a:lnTo>
                    <a:pt x="608" y="2647"/>
                  </a:lnTo>
                  <a:lnTo>
                    <a:pt x="574" y="2647"/>
                  </a:lnTo>
                  <a:lnTo>
                    <a:pt x="560" y="2645"/>
                  </a:lnTo>
                  <a:lnTo>
                    <a:pt x="551" y="2640"/>
                  </a:lnTo>
                  <a:lnTo>
                    <a:pt x="547" y="2636"/>
                  </a:lnTo>
                  <a:lnTo>
                    <a:pt x="543" y="2630"/>
                  </a:lnTo>
                  <a:lnTo>
                    <a:pt x="541" y="2624"/>
                  </a:lnTo>
                  <a:lnTo>
                    <a:pt x="541" y="2617"/>
                  </a:lnTo>
                  <a:lnTo>
                    <a:pt x="553" y="2609"/>
                  </a:lnTo>
                  <a:lnTo>
                    <a:pt x="560" y="2599"/>
                  </a:lnTo>
                  <a:lnTo>
                    <a:pt x="564" y="2590"/>
                  </a:lnTo>
                  <a:lnTo>
                    <a:pt x="570" y="2576"/>
                  </a:lnTo>
                  <a:lnTo>
                    <a:pt x="462" y="2573"/>
                  </a:lnTo>
                  <a:lnTo>
                    <a:pt x="405" y="2571"/>
                  </a:lnTo>
                  <a:lnTo>
                    <a:pt x="376" y="2569"/>
                  </a:lnTo>
                  <a:lnTo>
                    <a:pt x="357" y="2565"/>
                  </a:lnTo>
                  <a:lnTo>
                    <a:pt x="357" y="2551"/>
                  </a:lnTo>
                  <a:lnTo>
                    <a:pt x="357" y="2538"/>
                  </a:lnTo>
                  <a:lnTo>
                    <a:pt x="378" y="2528"/>
                  </a:lnTo>
                  <a:lnTo>
                    <a:pt x="399" y="2515"/>
                  </a:lnTo>
                  <a:lnTo>
                    <a:pt x="418" y="2502"/>
                  </a:lnTo>
                  <a:lnTo>
                    <a:pt x="439" y="2486"/>
                  </a:lnTo>
                  <a:lnTo>
                    <a:pt x="460" y="2473"/>
                  </a:lnTo>
                  <a:lnTo>
                    <a:pt x="482" y="2457"/>
                  </a:lnTo>
                  <a:lnTo>
                    <a:pt x="505" y="2444"/>
                  </a:lnTo>
                  <a:lnTo>
                    <a:pt x="530" y="2431"/>
                  </a:lnTo>
                  <a:lnTo>
                    <a:pt x="528" y="2425"/>
                  </a:lnTo>
                  <a:lnTo>
                    <a:pt x="528" y="2417"/>
                  </a:lnTo>
                  <a:lnTo>
                    <a:pt x="522" y="2417"/>
                  </a:lnTo>
                  <a:lnTo>
                    <a:pt x="518" y="2415"/>
                  </a:lnTo>
                  <a:lnTo>
                    <a:pt x="520" y="2402"/>
                  </a:lnTo>
                  <a:lnTo>
                    <a:pt x="522" y="2392"/>
                  </a:lnTo>
                  <a:lnTo>
                    <a:pt x="524" y="2385"/>
                  </a:lnTo>
                  <a:lnTo>
                    <a:pt x="528" y="2377"/>
                  </a:lnTo>
                  <a:lnTo>
                    <a:pt x="537" y="2362"/>
                  </a:lnTo>
                  <a:lnTo>
                    <a:pt x="553" y="2342"/>
                  </a:lnTo>
                  <a:lnTo>
                    <a:pt x="545" y="2319"/>
                  </a:lnTo>
                  <a:lnTo>
                    <a:pt x="541" y="2294"/>
                  </a:lnTo>
                  <a:lnTo>
                    <a:pt x="539" y="2268"/>
                  </a:lnTo>
                  <a:lnTo>
                    <a:pt x="537" y="2241"/>
                  </a:lnTo>
                  <a:lnTo>
                    <a:pt x="537" y="2214"/>
                  </a:lnTo>
                  <a:lnTo>
                    <a:pt x="535" y="2187"/>
                  </a:lnTo>
                  <a:lnTo>
                    <a:pt x="533" y="2160"/>
                  </a:lnTo>
                  <a:lnTo>
                    <a:pt x="530" y="2135"/>
                  </a:lnTo>
                  <a:lnTo>
                    <a:pt x="503" y="2126"/>
                  </a:lnTo>
                  <a:lnTo>
                    <a:pt x="482" y="2120"/>
                  </a:lnTo>
                  <a:lnTo>
                    <a:pt x="459" y="2116"/>
                  </a:lnTo>
                  <a:lnTo>
                    <a:pt x="435" y="2112"/>
                  </a:lnTo>
                  <a:lnTo>
                    <a:pt x="437" y="2089"/>
                  </a:lnTo>
                  <a:lnTo>
                    <a:pt x="443" y="2066"/>
                  </a:lnTo>
                  <a:lnTo>
                    <a:pt x="449" y="2045"/>
                  </a:lnTo>
                  <a:lnTo>
                    <a:pt x="457" y="2022"/>
                  </a:lnTo>
                  <a:lnTo>
                    <a:pt x="476" y="1980"/>
                  </a:lnTo>
                  <a:lnTo>
                    <a:pt x="495" y="1936"/>
                  </a:lnTo>
                  <a:lnTo>
                    <a:pt x="491" y="1849"/>
                  </a:lnTo>
                  <a:lnTo>
                    <a:pt x="489" y="1801"/>
                  </a:lnTo>
                  <a:lnTo>
                    <a:pt x="489" y="1774"/>
                  </a:lnTo>
                  <a:lnTo>
                    <a:pt x="485" y="1751"/>
                  </a:lnTo>
                  <a:lnTo>
                    <a:pt x="503" y="1744"/>
                  </a:lnTo>
                  <a:lnTo>
                    <a:pt x="518" y="1734"/>
                  </a:lnTo>
                  <a:lnTo>
                    <a:pt x="535" y="1726"/>
                  </a:lnTo>
                  <a:lnTo>
                    <a:pt x="553" y="1717"/>
                  </a:lnTo>
                  <a:lnTo>
                    <a:pt x="549" y="1694"/>
                  </a:lnTo>
                  <a:lnTo>
                    <a:pt x="543" y="1677"/>
                  </a:lnTo>
                  <a:lnTo>
                    <a:pt x="537" y="1665"/>
                  </a:lnTo>
                  <a:lnTo>
                    <a:pt x="533" y="1655"/>
                  </a:lnTo>
                  <a:lnTo>
                    <a:pt x="531" y="1646"/>
                  </a:lnTo>
                  <a:lnTo>
                    <a:pt x="533" y="1634"/>
                  </a:lnTo>
                  <a:lnTo>
                    <a:pt x="539" y="1617"/>
                  </a:lnTo>
                  <a:lnTo>
                    <a:pt x="551" y="1594"/>
                  </a:lnTo>
                  <a:lnTo>
                    <a:pt x="545" y="1594"/>
                  </a:lnTo>
                  <a:lnTo>
                    <a:pt x="539" y="1594"/>
                  </a:lnTo>
                  <a:lnTo>
                    <a:pt x="531" y="1583"/>
                  </a:lnTo>
                  <a:lnTo>
                    <a:pt x="520" y="1571"/>
                  </a:lnTo>
                  <a:lnTo>
                    <a:pt x="507" y="1560"/>
                  </a:lnTo>
                  <a:lnTo>
                    <a:pt x="489" y="1546"/>
                  </a:lnTo>
                  <a:lnTo>
                    <a:pt x="453" y="1521"/>
                  </a:lnTo>
                  <a:lnTo>
                    <a:pt x="412" y="1494"/>
                  </a:lnTo>
                  <a:lnTo>
                    <a:pt x="334" y="1448"/>
                  </a:lnTo>
                  <a:lnTo>
                    <a:pt x="278" y="1418"/>
                  </a:lnTo>
                  <a:lnTo>
                    <a:pt x="276" y="1410"/>
                  </a:lnTo>
                  <a:lnTo>
                    <a:pt x="276" y="1400"/>
                  </a:lnTo>
                  <a:lnTo>
                    <a:pt x="276" y="1381"/>
                  </a:lnTo>
                  <a:lnTo>
                    <a:pt x="276" y="1348"/>
                  </a:lnTo>
                  <a:lnTo>
                    <a:pt x="263" y="1347"/>
                  </a:lnTo>
                  <a:lnTo>
                    <a:pt x="253" y="1345"/>
                  </a:lnTo>
                  <a:lnTo>
                    <a:pt x="245" y="1343"/>
                  </a:lnTo>
                  <a:lnTo>
                    <a:pt x="230" y="1337"/>
                  </a:lnTo>
                  <a:lnTo>
                    <a:pt x="232" y="1320"/>
                  </a:lnTo>
                  <a:lnTo>
                    <a:pt x="236" y="1302"/>
                  </a:lnTo>
                  <a:lnTo>
                    <a:pt x="240" y="1287"/>
                  </a:lnTo>
                  <a:lnTo>
                    <a:pt x="247" y="1272"/>
                  </a:lnTo>
                  <a:lnTo>
                    <a:pt x="228" y="1262"/>
                  </a:lnTo>
                  <a:lnTo>
                    <a:pt x="215" y="1254"/>
                  </a:lnTo>
                  <a:lnTo>
                    <a:pt x="201" y="1247"/>
                  </a:lnTo>
                  <a:lnTo>
                    <a:pt x="192" y="1239"/>
                  </a:lnTo>
                  <a:lnTo>
                    <a:pt x="182" y="1229"/>
                  </a:lnTo>
                  <a:lnTo>
                    <a:pt x="174" y="1218"/>
                  </a:lnTo>
                  <a:lnTo>
                    <a:pt x="169" y="1205"/>
                  </a:lnTo>
                  <a:lnTo>
                    <a:pt x="161" y="1187"/>
                  </a:lnTo>
                  <a:lnTo>
                    <a:pt x="149" y="1187"/>
                  </a:lnTo>
                  <a:lnTo>
                    <a:pt x="138" y="1187"/>
                  </a:lnTo>
                  <a:lnTo>
                    <a:pt x="126" y="1185"/>
                  </a:lnTo>
                  <a:lnTo>
                    <a:pt x="117" y="1182"/>
                  </a:lnTo>
                  <a:lnTo>
                    <a:pt x="107" y="1178"/>
                  </a:lnTo>
                  <a:lnTo>
                    <a:pt x="99" y="1172"/>
                  </a:lnTo>
                  <a:lnTo>
                    <a:pt x="94" y="1164"/>
                  </a:lnTo>
                  <a:lnTo>
                    <a:pt x="90" y="1157"/>
                  </a:lnTo>
                  <a:lnTo>
                    <a:pt x="84" y="1157"/>
                  </a:lnTo>
                  <a:lnTo>
                    <a:pt x="80" y="1157"/>
                  </a:lnTo>
                  <a:lnTo>
                    <a:pt x="76" y="1130"/>
                  </a:lnTo>
                  <a:lnTo>
                    <a:pt x="76" y="1111"/>
                  </a:lnTo>
                  <a:lnTo>
                    <a:pt x="78" y="1101"/>
                  </a:lnTo>
                  <a:lnTo>
                    <a:pt x="82" y="1091"/>
                  </a:lnTo>
                  <a:lnTo>
                    <a:pt x="90" y="1082"/>
                  </a:lnTo>
                  <a:lnTo>
                    <a:pt x="98" y="1072"/>
                  </a:lnTo>
                  <a:lnTo>
                    <a:pt x="103" y="1040"/>
                  </a:lnTo>
                  <a:lnTo>
                    <a:pt x="105" y="1020"/>
                  </a:lnTo>
                  <a:lnTo>
                    <a:pt x="109" y="1011"/>
                  </a:lnTo>
                  <a:lnTo>
                    <a:pt x="113" y="1003"/>
                  </a:lnTo>
                  <a:lnTo>
                    <a:pt x="121" y="999"/>
                  </a:lnTo>
                  <a:lnTo>
                    <a:pt x="126" y="997"/>
                  </a:lnTo>
                  <a:lnTo>
                    <a:pt x="128" y="993"/>
                  </a:lnTo>
                  <a:lnTo>
                    <a:pt x="132" y="988"/>
                  </a:lnTo>
                  <a:lnTo>
                    <a:pt x="94" y="980"/>
                  </a:lnTo>
                  <a:lnTo>
                    <a:pt x="61" y="970"/>
                  </a:lnTo>
                  <a:lnTo>
                    <a:pt x="30" y="961"/>
                  </a:lnTo>
                  <a:lnTo>
                    <a:pt x="0" y="946"/>
                  </a:lnTo>
                  <a:lnTo>
                    <a:pt x="0" y="934"/>
                  </a:lnTo>
                  <a:lnTo>
                    <a:pt x="2" y="924"/>
                  </a:lnTo>
                  <a:lnTo>
                    <a:pt x="3" y="915"/>
                  </a:lnTo>
                  <a:lnTo>
                    <a:pt x="7" y="907"/>
                  </a:lnTo>
                  <a:lnTo>
                    <a:pt x="13" y="899"/>
                  </a:lnTo>
                  <a:lnTo>
                    <a:pt x="19" y="894"/>
                  </a:lnTo>
                  <a:lnTo>
                    <a:pt x="25" y="888"/>
                  </a:lnTo>
                  <a:lnTo>
                    <a:pt x="32" y="884"/>
                  </a:lnTo>
                  <a:lnTo>
                    <a:pt x="50" y="880"/>
                  </a:lnTo>
                  <a:lnTo>
                    <a:pt x="69" y="878"/>
                  </a:lnTo>
                  <a:lnTo>
                    <a:pt x="90" y="878"/>
                  </a:lnTo>
                  <a:lnTo>
                    <a:pt x="111" y="882"/>
                  </a:lnTo>
                  <a:lnTo>
                    <a:pt x="134" y="888"/>
                  </a:lnTo>
                  <a:lnTo>
                    <a:pt x="157" y="896"/>
                  </a:lnTo>
                  <a:lnTo>
                    <a:pt x="180" y="903"/>
                  </a:lnTo>
                  <a:lnTo>
                    <a:pt x="201" y="911"/>
                  </a:lnTo>
                  <a:lnTo>
                    <a:pt x="242" y="930"/>
                  </a:lnTo>
                  <a:lnTo>
                    <a:pt x="270" y="946"/>
                  </a:lnTo>
                  <a:lnTo>
                    <a:pt x="270" y="949"/>
                  </a:lnTo>
                  <a:lnTo>
                    <a:pt x="270" y="953"/>
                  </a:lnTo>
                  <a:lnTo>
                    <a:pt x="288" y="957"/>
                  </a:lnTo>
                  <a:lnTo>
                    <a:pt x="305" y="961"/>
                  </a:lnTo>
                  <a:lnTo>
                    <a:pt x="311" y="993"/>
                  </a:lnTo>
                  <a:lnTo>
                    <a:pt x="314" y="1030"/>
                  </a:lnTo>
                  <a:lnTo>
                    <a:pt x="316" y="1047"/>
                  </a:lnTo>
                  <a:lnTo>
                    <a:pt x="320" y="1066"/>
                  </a:lnTo>
                  <a:lnTo>
                    <a:pt x="324" y="1084"/>
                  </a:lnTo>
                  <a:lnTo>
                    <a:pt x="332" y="1103"/>
                  </a:lnTo>
                  <a:lnTo>
                    <a:pt x="334" y="1103"/>
                  </a:lnTo>
                  <a:lnTo>
                    <a:pt x="339" y="1103"/>
                  </a:lnTo>
                  <a:lnTo>
                    <a:pt x="339" y="1111"/>
                  </a:lnTo>
                  <a:lnTo>
                    <a:pt x="343" y="1118"/>
                  </a:lnTo>
                  <a:lnTo>
                    <a:pt x="355" y="1116"/>
                  </a:lnTo>
                  <a:lnTo>
                    <a:pt x="364" y="1112"/>
                  </a:lnTo>
                  <a:lnTo>
                    <a:pt x="372" y="1111"/>
                  </a:lnTo>
                  <a:lnTo>
                    <a:pt x="378" y="1107"/>
                  </a:lnTo>
                  <a:lnTo>
                    <a:pt x="386" y="1105"/>
                  </a:lnTo>
                  <a:lnTo>
                    <a:pt x="393" y="1107"/>
                  </a:lnTo>
                  <a:lnTo>
                    <a:pt x="405" y="1111"/>
                  </a:lnTo>
                  <a:lnTo>
                    <a:pt x="420" y="1120"/>
                  </a:lnTo>
                  <a:lnTo>
                    <a:pt x="434" y="1120"/>
                  </a:lnTo>
                  <a:lnTo>
                    <a:pt x="447" y="1124"/>
                  </a:lnTo>
                  <a:lnTo>
                    <a:pt x="460" y="1126"/>
                  </a:lnTo>
                  <a:lnTo>
                    <a:pt x="472" y="1132"/>
                  </a:lnTo>
                  <a:lnTo>
                    <a:pt x="495" y="1143"/>
                  </a:lnTo>
                  <a:lnTo>
                    <a:pt x="518" y="1157"/>
                  </a:lnTo>
                  <a:lnTo>
                    <a:pt x="539" y="1172"/>
                  </a:lnTo>
                  <a:lnTo>
                    <a:pt x="562" y="1185"/>
                  </a:lnTo>
                  <a:lnTo>
                    <a:pt x="576" y="1191"/>
                  </a:lnTo>
                  <a:lnTo>
                    <a:pt x="587" y="1197"/>
                  </a:lnTo>
                  <a:lnTo>
                    <a:pt x="601" y="1201"/>
                  </a:lnTo>
                  <a:lnTo>
                    <a:pt x="616" y="1205"/>
                  </a:lnTo>
                  <a:lnTo>
                    <a:pt x="626" y="1189"/>
                  </a:lnTo>
                  <a:lnTo>
                    <a:pt x="635" y="1180"/>
                  </a:lnTo>
                  <a:lnTo>
                    <a:pt x="645" y="1172"/>
                  </a:lnTo>
                  <a:lnTo>
                    <a:pt x="654" y="1166"/>
                  </a:lnTo>
                  <a:lnTo>
                    <a:pt x="664" y="1164"/>
                  </a:lnTo>
                  <a:lnTo>
                    <a:pt x="677" y="1162"/>
                  </a:lnTo>
                  <a:lnTo>
                    <a:pt x="693" y="1162"/>
                  </a:lnTo>
                  <a:lnTo>
                    <a:pt x="712" y="1162"/>
                  </a:lnTo>
                  <a:lnTo>
                    <a:pt x="727" y="1157"/>
                  </a:lnTo>
                  <a:lnTo>
                    <a:pt x="743" y="1149"/>
                  </a:lnTo>
                  <a:lnTo>
                    <a:pt x="743" y="1132"/>
                  </a:lnTo>
                  <a:lnTo>
                    <a:pt x="743" y="1118"/>
                  </a:lnTo>
                  <a:lnTo>
                    <a:pt x="739" y="1103"/>
                  </a:lnTo>
                  <a:lnTo>
                    <a:pt x="735" y="1080"/>
                  </a:lnTo>
                  <a:lnTo>
                    <a:pt x="720" y="1082"/>
                  </a:lnTo>
                  <a:lnTo>
                    <a:pt x="704" y="1086"/>
                  </a:lnTo>
                  <a:lnTo>
                    <a:pt x="687" y="1087"/>
                  </a:lnTo>
                  <a:lnTo>
                    <a:pt x="668" y="1089"/>
                  </a:lnTo>
                  <a:lnTo>
                    <a:pt x="658" y="1086"/>
                  </a:lnTo>
                  <a:lnTo>
                    <a:pt x="649" y="1082"/>
                  </a:lnTo>
                  <a:lnTo>
                    <a:pt x="637" y="1080"/>
                  </a:lnTo>
                  <a:lnTo>
                    <a:pt x="627" y="1078"/>
                  </a:lnTo>
                  <a:lnTo>
                    <a:pt x="606" y="1078"/>
                  </a:lnTo>
                  <a:lnTo>
                    <a:pt x="585" y="1076"/>
                  </a:lnTo>
                  <a:lnTo>
                    <a:pt x="564" y="1076"/>
                  </a:lnTo>
                  <a:lnTo>
                    <a:pt x="547" y="1072"/>
                  </a:lnTo>
                  <a:lnTo>
                    <a:pt x="539" y="1068"/>
                  </a:lnTo>
                  <a:lnTo>
                    <a:pt x="531" y="1063"/>
                  </a:lnTo>
                  <a:lnTo>
                    <a:pt x="526" y="1057"/>
                  </a:lnTo>
                  <a:lnTo>
                    <a:pt x="520" y="1049"/>
                  </a:lnTo>
                  <a:lnTo>
                    <a:pt x="524" y="1018"/>
                  </a:lnTo>
                  <a:lnTo>
                    <a:pt x="528" y="992"/>
                  </a:lnTo>
                  <a:lnTo>
                    <a:pt x="533" y="965"/>
                  </a:lnTo>
                  <a:lnTo>
                    <a:pt x="539" y="938"/>
                  </a:lnTo>
                  <a:lnTo>
                    <a:pt x="516" y="946"/>
                  </a:lnTo>
                  <a:lnTo>
                    <a:pt x="499" y="949"/>
                  </a:lnTo>
                  <a:lnTo>
                    <a:pt x="478" y="953"/>
                  </a:lnTo>
                  <a:lnTo>
                    <a:pt x="447" y="959"/>
                  </a:lnTo>
                  <a:lnTo>
                    <a:pt x="441" y="953"/>
                  </a:lnTo>
                  <a:lnTo>
                    <a:pt x="439" y="946"/>
                  </a:lnTo>
                  <a:lnTo>
                    <a:pt x="437" y="938"/>
                  </a:lnTo>
                  <a:lnTo>
                    <a:pt x="437" y="930"/>
                  </a:lnTo>
                  <a:lnTo>
                    <a:pt x="437" y="913"/>
                  </a:lnTo>
                  <a:lnTo>
                    <a:pt x="437" y="899"/>
                  </a:lnTo>
                  <a:lnTo>
                    <a:pt x="412" y="894"/>
                  </a:lnTo>
                  <a:lnTo>
                    <a:pt x="382" y="886"/>
                  </a:lnTo>
                  <a:lnTo>
                    <a:pt x="368" y="880"/>
                  </a:lnTo>
                  <a:lnTo>
                    <a:pt x="357" y="875"/>
                  </a:lnTo>
                  <a:lnTo>
                    <a:pt x="351" y="871"/>
                  </a:lnTo>
                  <a:lnTo>
                    <a:pt x="347" y="867"/>
                  </a:lnTo>
                  <a:lnTo>
                    <a:pt x="345" y="861"/>
                  </a:lnTo>
                  <a:lnTo>
                    <a:pt x="343" y="857"/>
                  </a:lnTo>
                  <a:lnTo>
                    <a:pt x="338" y="857"/>
                  </a:lnTo>
                  <a:lnTo>
                    <a:pt x="334" y="857"/>
                  </a:lnTo>
                  <a:lnTo>
                    <a:pt x="334" y="850"/>
                  </a:lnTo>
                  <a:lnTo>
                    <a:pt x="332" y="842"/>
                  </a:lnTo>
                  <a:lnTo>
                    <a:pt x="326" y="842"/>
                  </a:lnTo>
                  <a:lnTo>
                    <a:pt x="322" y="842"/>
                  </a:lnTo>
                  <a:lnTo>
                    <a:pt x="318" y="821"/>
                  </a:lnTo>
                  <a:lnTo>
                    <a:pt x="316" y="804"/>
                  </a:lnTo>
                  <a:lnTo>
                    <a:pt x="316" y="786"/>
                  </a:lnTo>
                  <a:lnTo>
                    <a:pt x="318" y="771"/>
                  </a:lnTo>
                  <a:lnTo>
                    <a:pt x="320" y="757"/>
                  </a:lnTo>
                  <a:lnTo>
                    <a:pt x="326" y="744"/>
                  </a:lnTo>
                  <a:lnTo>
                    <a:pt x="334" y="733"/>
                  </a:lnTo>
                  <a:lnTo>
                    <a:pt x="341" y="723"/>
                  </a:lnTo>
                  <a:lnTo>
                    <a:pt x="351" y="713"/>
                  </a:lnTo>
                  <a:lnTo>
                    <a:pt x="362" y="706"/>
                  </a:lnTo>
                  <a:lnTo>
                    <a:pt x="376" y="698"/>
                  </a:lnTo>
                  <a:lnTo>
                    <a:pt x="391" y="690"/>
                  </a:lnTo>
                  <a:lnTo>
                    <a:pt x="424" y="677"/>
                  </a:lnTo>
                  <a:lnTo>
                    <a:pt x="460" y="667"/>
                  </a:lnTo>
                  <a:lnTo>
                    <a:pt x="462" y="648"/>
                  </a:lnTo>
                  <a:lnTo>
                    <a:pt x="466" y="631"/>
                  </a:lnTo>
                  <a:lnTo>
                    <a:pt x="489" y="631"/>
                  </a:lnTo>
                  <a:lnTo>
                    <a:pt x="512" y="631"/>
                  </a:lnTo>
                  <a:lnTo>
                    <a:pt x="537" y="631"/>
                  </a:lnTo>
                  <a:lnTo>
                    <a:pt x="562" y="631"/>
                  </a:lnTo>
                  <a:lnTo>
                    <a:pt x="562" y="625"/>
                  </a:lnTo>
                  <a:lnTo>
                    <a:pt x="562" y="619"/>
                  </a:lnTo>
                  <a:lnTo>
                    <a:pt x="543" y="610"/>
                  </a:lnTo>
                  <a:lnTo>
                    <a:pt x="530" y="600"/>
                  </a:lnTo>
                  <a:lnTo>
                    <a:pt x="524" y="596"/>
                  </a:lnTo>
                  <a:lnTo>
                    <a:pt x="520" y="591"/>
                  </a:lnTo>
                  <a:lnTo>
                    <a:pt x="514" y="585"/>
                  </a:lnTo>
                  <a:lnTo>
                    <a:pt x="512" y="577"/>
                  </a:lnTo>
                  <a:lnTo>
                    <a:pt x="524" y="585"/>
                  </a:lnTo>
                  <a:lnTo>
                    <a:pt x="535" y="592"/>
                  </a:lnTo>
                  <a:lnTo>
                    <a:pt x="531" y="585"/>
                  </a:lnTo>
                  <a:lnTo>
                    <a:pt x="530" y="577"/>
                  </a:lnTo>
                  <a:lnTo>
                    <a:pt x="539" y="575"/>
                  </a:lnTo>
                  <a:lnTo>
                    <a:pt x="547" y="573"/>
                  </a:lnTo>
                  <a:lnTo>
                    <a:pt x="549" y="569"/>
                  </a:lnTo>
                  <a:lnTo>
                    <a:pt x="551" y="566"/>
                  </a:lnTo>
                  <a:lnTo>
                    <a:pt x="560" y="566"/>
                  </a:lnTo>
                  <a:lnTo>
                    <a:pt x="570" y="568"/>
                  </a:lnTo>
                  <a:lnTo>
                    <a:pt x="595" y="541"/>
                  </a:lnTo>
                  <a:lnTo>
                    <a:pt x="631" y="502"/>
                  </a:lnTo>
                  <a:lnTo>
                    <a:pt x="649" y="485"/>
                  </a:lnTo>
                  <a:lnTo>
                    <a:pt x="664" y="468"/>
                  </a:lnTo>
                  <a:lnTo>
                    <a:pt x="675" y="454"/>
                  </a:lnTo>
                  <a:lnTo>
                    <a:pt x="679" y="447"/>
                  </a:lnTo>
                  <a:lnTo>
                    <a:pt x="662" y="441"/>
                  </a:lnTo>
                  <a:lnTo>
                    <a:pt x="647" y="435"/>
                  </a:lnTo>
                  <a:lnTo>
                    <a:pt x="629" y="427"/>
                  </a:lnTo>
                  <a:lnTo>
                    <a:pt x="614" y="418"/>
                  </a:lnTo>
                  <a:lnTo>
                    <a:pt x="599" y="410"/>
                  </a:lnTo>
                  <a:lnTo>
                    <a:pt x="585" y="404"/>
                  </a:lnTo>
                  <a:lnTo>
                    <a:pt x="570" y="399"/>
                  </a:lnTo>
                  <a:lnTo>
                    <a:pt x="558" y="397"/>
                  </a:lnTo>
                  <a:lnTo>
                    <a:pt x="558" y="387"/>
                  </a:lnTo>
                  <a:lnTo>
                    <a:pt x="562" y="378"/>
                  </a:lnTo>
                  <a:lnTo>
                    <a:pt x="604" y="372"/>
                  </a:lnTo>
                  <a:lnTo>
                    <a:pt x="647" y="366"/>
                  </a:lnTo>
                  <a:lnTo>
                    <a:pt x="689" y="360"/>
                  </a:lnTo>
                  <a:lnTo>
                    <a:pt x="731" y="356"/>
                  </a:lnTo>
                  <a:lnTo>
                    <a:pt x="739" y="345"/>
                  </a:lnTo>
                  <a:lnTo>
                    <a:pt x="747" y="330"/>
                  </a:lnTo>
                  <a:lnTo>
                    <a:pt x="760" y="301"/>
                  </a:lnTo>
                  <a:lnTo>
                    <a:pt x="783" y="251"/>
                  </a:lnTo>
                  <a:lnTo>
                    <a:pt x="814" y="218"/>
                  </a:lnTo>
                  <a:lnTo>
                    <a:pt x="841" y="191"/>
                  </a:lnTo>
                  <a:lnTo>
                    <a:pt x="852" y="176"/>
                  </a:lnTo>
                  <a:lnTo>
                    <a:pt x="862" y="161"/>
                  </a:lnTo>
                  <a:lnTo>
                    <a:pt x="866" y="151"/>
                  </a:lnTo>
                  <a:lnTo>
                    <a:pt x="867" y="142"/>
                  </a:lnTo>
                  <a:lnTo>
                    <a:pt x="869" y="132"/>
                  </a:lnTo>
                  <a:lnTo>
                    <a:pt x="869" y="120"/>
                  </a:lnTo>
                  <a:lnTo>
                    <a:pt x="860" y="94"/>
                  </a:lnTo>
                  <a:lnTo>
                    <a:pt x="854" y="76"/>
                  </a:lnTo>
                  <a:lnTo>
                    <a:pt x="850" y="57"/>
                  </a:lnTo>
                  <a:lnTo>
                    <a:pt x="843" y="28"/>
                  </a:lnTo>
                  <a:lnTo>
                    <a:pt x="848" y="23"/>
                  </a:lnTo>
                  <a:lnTo>
                    <a:pt x="854" y="19"/>
                  </a:lnTo>
                  <a:lnTo>
                    <a:pt x="860" y="17"/>
                  </a:lnTo>
                  <a:lnTo>
                    <a:pt x="867" y="15"/>
                  </a:lnTo>
                  <a:lnTo>
                    <a:pt x="879" y="15"/>
                  </a:lnTo>
                  <a:lnTo>
                    <a:pt x="894" y="17"/>
                  </a:lnTo>
                  <a:lnTo>
                    <a:pt x="900" y="26"/>
                  </a:lnTo>
                  <a:lnTo>
                    <a:pt x="906" y="36"/>
                  </a:lnTo>
                  <a:lnTo>
                    <a:pt x="910" y="36"/>
                  </a:lnTo>
                  <a:lnTo>
                    <a:pt x="914" y="36"/>
                  </a:lnTo>
                  <a:lnTo>
                    <a:pt x="921" y="49"/>
                  </a:lnTo>
                  <a:lnTo>
                    <a:pt x="927" y="63"/>
                  </a:lnTo>
                  <a:lnTo>
                    <a:pt x="937" y="63"/>
                  </a:lnTo>
                  <a:lnTo>
                    <a:pt x="944" y="67"/>
                  </a:lnTo>
                  <a:lnTo>
                    <a:pt x="952" y="44"/>
                  </a:lnTo>
                  <a:lnTo>
                    <a:pt x="958" y="25"/>
                  </a:lnTo>
                  <a:lnTo>
                    <a:pt x="962" y="17"/>
                  </a:lnTo>
                  <a:lnTo>
                    <a:pt x="969" y="11"/>
                  </a:lnTo>
                  <a:lnTo>
                    <a:pt x="977" y="5"/>
                  </a:lnTo>
                  <a:lnTo>
                    <a:pt x="987" y="0"/>
                  </a:lnTo>
                  <a:lnTo>
                    <a:pt x="1010" y="5"/>
                  </a:lnTo>
                  <a:lnTo>
                    <a:pt x="1031" y="15"/>
                  </a:lnTo>
                  <a:lnTo>
                    <a:pt x="1038" y="21"/>
                  </a:lnTo>
                  <a:lnTo>
                    <a:pt x="1046" y="28"/>
                  </a:lnTo>
                  <a:lnTo>
                    <a:pt x="1052" y="38"/>
                  </a:lnTo>
                  <a:lnTo>
                    <a:pt x="1056" y="51"/>
                  </a:lnTo>
                  <a:lnTo>
                    <a:pt x="1059" y="51"/>
                  </a:lnTo>
                  <a:lnTo>
                    <a:pt x="1063" y="51"/>
                  </a:lnTo>
                  <a:lnTo>
                    <a:pt x="1071" y="65"/>
                  </a:lnTo>
                  <a:lnTo>
                    <a:pt x="1081" y="76"/>
                  </a:lnTo>
                  <a:lnTo>
                    <a:pt x="1090" y="86"/>
                  </a:lnTo>
                  <a:lnTo>
                    <a:pt x="1102" y="94"/>
                  </a:lnTo>
                  <a:lnTo>
                    <a:pt x="1113" y="99"/>
                  </a:lnTo>
                  <a:lnTo>
                    <a:pt x="1125" y="101"/>
                  </a:lnTo>
                  <a:lnTo>
                    <a:pt x="1138" y="103"/>
                  </a:lnTo>
                  <a:lnTo>
                    <a:pt x="1152" y="105"/>
                  </a:lnTo>
                  <a:lnTo>
                    <a:pt x="1179" y="103"/>
                  </a:lnTo>
                  <a:lnTo>
                    <a:pt x="1207" y="97"/>
                  </a:lnTo>
                  <a:lnTo>
                    <a:pt x="1236" y="90"/>
                  </a:lnTo>
                  <a:lnTo>
                    <a:pt x="1263" y="84"/>
                  </a:lnTo>
                  <a:lnTo>
                    <a:pt x="1280" y="86"/>
                  </a:lnTo>
                  <a:lnTo>
                    <a:pt x="1296" y="90"/>
                  </a:lnTo>
                  <a:lnTo>
                    <a:pt x="1313" y="94"/>
                  </a:lnTo>
                  <a:lnTo>
                    <a:pt x="1328" y="97"/>
                  </a:lnTo>
                  <a:lnTo>
                    <a:pt x="1328" y="101"/>
                  </a:lnTo>
                  <a:lnTo>
                    <a:pt x="1328" y="105"/>
                  </a:lnTo>
                  <a:lnTo>
                    <a:pt x="1332" y="105"/>
                  </a:lnTo>
                  <a:lnTo>
                    <a:pt x="1336" y="105"/>
                  </a:lnTo>
                  <a:lnTo>
                    <a:pt x="1336" y="115"/>
                  </a:lnTo>
                  <a:lnTo>
                    <a:pt x="1334" y="124"/>
                  </a:lnTo>
                  <a:lnTo>
                    <a:pt x="1332" y="132"/>
                  </a:lnTo>
                  <a:lnTo>
                    <a:pt x="1328" y="142"/>
                  </a:lnTo>
                  <a:lnTo>
                    <a:pt x="1317" y="159"/>
                  </a:lnTo>
                  <a:lnTo>
                    <a:pt x="1305" y="178"/>
                  </a:lnTo>
                  <a:lnTo>
                    <a:pt x="1290" y="195"/>
                  </a:lnTo>
                  <a:lnTo>
                    <a:pt x="1276" y="214"/>
                  </a:lnTo>
                  <a:lnTo>
                    <a:pt x="1265" y="232"/>
                  </a:lnTo>
                  <a:lnTo>
                    <a:pt x="1253" y="251"/>
                  </a:lnTo>
                  <a:lnTo>
                    <a:pt x="1257" y="301"/>
                  </a:lnTo>
                  <a:lnTo>
                    <a:pt x="1259" y="351"/>
                  </a:lnTo>
                  <a:lnTo>
                    <a:pt x="1261" y="401"/>
                  </a:lnTo>
                  <a:lnTo>
                    <a:pt x="1263" y="450"/>
                  </a:lnTo>
                  <a:lnTo>
                    <a:pt x="1305" y="468"/>
                  </a:lnTo>
                  <a:lnTo>
                    <a:pt x="1330" y="479"/>
                  </a:lnTo>
                  <a:lnTo>
                    <a:pt x="1344" y="487"/>
                  </a:lnTo>
                  <a:lnTo>
                    <a:pt x="1353" y="493"/>
                  </a:lnTo>
                  <a:lnTo>
                    <a:pt x="1351" y="514"/>
                  </a:lnTo>
                  <a:lnTo>
                    <a:pt x="1349" y="531"/>
                  </a:lnTo>
                  <a:lnTo>
                    <a:pt x="1346" y="546"/>
                  </a:lnTo>
                  <a:lnTo>
                    <a:pt x="1340" y="558"/>
                  </a:lnTo>
                  <a:lnTo>
                    <a:pt x="1334" y="568"/>
                  </a:lnTo>
                  <a:lnTo>
                    <a:pt x="1328" y="575"/>
                  </a:lnTo>
                  <a:lnTo>
                    <a:pt x="1321" y="581"/>
                  </a:lnTo>
                  <a:lnTo>
                    <a:pt x="1311" y="585"/>
                  </a:lnTo>
                  <a:lnTo>
                    <a:pt x="1301" y="587"/>
                  </a:lnTo>
                  <a:lnTo>
                    <a:pt x="1290" y="589"/>
                  </a:lnTo>
                  <a:lnTo>
                    <a:pt x="1278" y="589"/>
                  </a:lnTo>
                  <a:lnTo>
                    <a:pt x="1265" y="589"/>
                  </a:lnTo>
                  <a:lnTo>
                    <a:pt x="1232" y="589"/>
                  </a:lnTo>
                  <a:lnTo>
                    <a:pt x="1194" y="589"/>
                  </a:lnTo>
                  <a:lnTo>
                    <a:pt x="1205" y="619"/>
                  </a:lnTo>
                  <a:lnTo>
                    <a:pt x="1217" y="648"/>
                  </a:lnTo>
                  <a:lnTo>
                    <a:pt x="1228" y="679"/>
                  </a:lnTo>
                  <a:lnTo>
                    <a:pt x="1240" y="715"/>
                  </a:lnTo>
                  <a:lnTo>
                    <a:pt x="1217" y="710"/>
                  </a:lnTo>
                  <a:lnTo>
                    <a:pt x="1190" y="700"/>
                  </a:lnTo>
                  <a:lnTo>
                    <a:pt x="1198" y="725"/>
                  </a:lnTo>
                  <a:lnTo>
                    <a:pt x="1202" y="738"/>
                  </a:lnTo>
                  <a:lnTo>
                    <a:pt x="1203" y="746"/>
                  </a:lnTo>
                  <a:lnTo>
                    <a:pt x="1203" y="754"/>
                  </a:lnTo>
                  <a:lnTo>
                    <a:pt x="1202" y="756"/>
                  </a:lnTo>
                  <a:lnTo>
                    <a:pt x="1200" y="757"/>
                  </a:lnTo>
                  <a:lnTo>
                    <a:pt x="1207" y="798"/>
                  </a:lnTo>
                  <a:lnTo>
                    <a:pt x="1213" y="836"/>
                  </a:lnTo>
                  <a:lnTo>
                    <a:pt x="1215" y="853"/>
                  </a:lnTo>
                  <a:lnTo>
                    <a:pt x="1215" y="871"/>
                  </a:lnTo>
                  <a:lnTo>
                    <a:pt x="1215" y="888"/>
                  </a:lnTo>
                  <a:lnTo>
                    <a:pt x="1211" y="903"/>
                  </a:lnTo>
                  <a:lnTo>
                    <a:pt x="1207" y="921"/>
                  </a:lnTo>
                  <a:lnTo>
                    <a:pt x="1202" y="936"/>
                  </a:lnTo>
                  <a:lnTo>
                    <a:pt x="1196" y="949"/>
                  </a:lnTo>
                  <a:lnTo>
                    <a:pt x="1186" y="965"/>
                  </a:lnTo>
                  <a:lnTo>
                    <a:pt x="1175" y="980"/>
                  </a:lnTo>
                  <a:lnTo>
                    <a:pt x="1161" y="993"/>
                  </a:lnTo>
                  <a:lnTo>
                    <a:pt x="1146" y="1009"/>
                  </a:lnTo>
                  <a:lnTo>
                    <a:pt x="1127" y="1022"/>
                  </a:lnTo>
                  <a:lnTo>
                    <a:pt x="1127" y="1028"/>
                  </a:lnTo>
                  <a:lnTo>
                    <a:pt x="1125" y="1034"/>
                  </a:lnTo>
                  <a:lnTo>
                    <a:pt x="1129" y="1034"/>
                  </a:lnTo>
                  <a:lnTo>
                    <a:pt x="1132" y="1034"/>
                  </a:lnTo>
                  <a:lnTo>
                    <a:pt x="1136" y="1041"/>
                  </a:lnTo>
                  <a:lnTo>
                    <a:pt x="1140" y="1047"/>
                  </a:lnTo>
                  <a:lnTo>
                    <a:pt x="1148" y="1053"/>
                  </a:lnTo>
                  <a:lnTo>
                    <a:pt x="1155" y="1057"/>
                  </a:lnTo>
                  <a:lnTo>
                    <a:pt x="1165" y="1063"/>
                  </a:lnTo>
                  <a:lnTo>
                    <a:pt x="1175" y="1070"/>
                  </a:lnTo>
                  <a:lnTo>
                    <a:pt x="1182" y="1082"/>
                  </a:lnTo>
                  <a:lnTo>
                    <a:pt x="1190" y="1095"/>
                  </a:lnTo>
                  <a:lnTo>
                    <a:pt x="1203" y="1097"/>
                  </a:lnTo>
                  <a:lnTo>
                    <a:pt x="1217" y="1101"/>
                  </a:lnTo>
                  <a:lnTo>
                    <a:pt x="1223" y="1109"/>
                  </a:lnTo>
                  <a:lnTo>
                    <a:pt x="1228" y="1118"/>
                  </a:lnTo>
                  <a:lnTo>
                    <a:pt x="1232" y="1118"/>
                  </a:lnTo>
                  <a:lnTo>
                    <a:pt x="1236" y="1118"/>
                  </a:lnTo>
                  <a:lnTo>
                    <a:pt x="1240" y="1135"/>
                  </a:lnTo>
                  <a:lnTo>
                    <a:pt x="1242" y="1153"/>
                  </a:lnTo>
                  <a:lnTo>
                    <a:pt x="1263" y="1158"/>
                  </a:lnTo>
                  <a:lnTo>
                    <a:pt x="1282" y="1164"/>
                  </a:lnTo>
                  <a:lnTo>
                    <a:pt x="1305" y="1172"/>
                  </a:lnTo>
                  <a:lnTo>
                    <a:pt x="1328" y="1176"/>
                  </a:lnTo>
                  <a:lnTo>
                    <a:pt x="1336" y="1187"/>
                  </a:lnTo>
                  <a:lnTo>
                    <a:pt x="1344" y="1203"/>
                  </a:lnTo>
                  <a:lnTo>
                    <a:pt x="1348" y="1203"/>
                  </a:lnTo>
                  <a:lnTo>
                    <a:pt x="1351" y="1203"/>
                  </a:lnTo>
                  <a:lnTo>
                    <a:pt x="1359" y="1216"/>
                  </a:lnTo>
                  <a:lnTo>
                    <a:pt x="1371" y="1231"/>
                  </a:lnTo>
                  <a:lnTo>
                    <a:pt x="1380" y="1245"/>
                  </a:lnTo>
                  <a:lnTo>
                    <a:pt x="1390" y="1260"/>
                  </a:lnTo>
                  <a:lnTo>
                    <a:pt x="1394" y="1260"/>
                  </a:lnTo>
                  <a:lnTo>
                    <a:pt x="1397" y="1260"/>
                  </a:lnTo>
                  <a:lnTo>
                    <a:pt x="1428" y="1322"/>
                  </a:lnTo>
                  <a:lnTo>
                    <a:pt x="1457" y="1387"/>
                  </a:lnTo>
                  <a:lnTo>
                    <a:pt x="1482" y="1456"/>
                  </a:lnTo>
                  <a:lnTo>
                    <a:pt x="1505" y="1525"/>
                  </a:lnTo>
                  <a:lnTo>
                    <a:pt x="1524" y="1598"/>
                  </a:lnTo>
                  <a:lnTo>
                    <a:pt x="1540" y="1671"/>
                  </a:lnTo>
                  <a:lnTo>
                    <a:pt x="1553" y="1742"/>
                  </a:lnTo>
                  <a:lnTo>
                    <a:pt x="1561" y="1813"/>
                  </a:lnTo>
                  <a:lnTo>
                    <a:pt x="1549" y="1822"/>
                  </a:lnTo>
                  <a:lnTo>
                    <a:pt x="1534" y="1832"/>
                  </a:lnTo>
                  <a:lnTo>
                    <a:pt x="1520" y="1838"/>
                  </a:lnTo>
                  <a:lnTo>
                    <a:pt x="1505" y="1843"/>
                  </a:lnTo>
                  <a:lnTo>
                    <a:pt x="1507" y="1886"/>
                  </a:lnTo>
                  <a:lnTo>
                    <a:pt x="1511" y="1926"/>
                  </a:lnTo>
                  <a:lnTo>
                    <a:pt x="1516" y="1968"/>
                  </a:lnTo>
                  <a:lnTo>
                    <a:pt x="1520" y="2012"/>
                  </a:lnTo>
                  <a:lnTo>
                    <a:pt x="1534" y="2016"/>
                  </a:lnTo>
                  <a:lnTo>
                    <a:pt x="1547" y="2020"/>
                  </a:lnTo>
                  <a:lnTo>
                    <a:pt x="1553" y="2032"/>
                  </a:lnTo>
                  <a:lnTo>
                    <a:pt x="1555" y="2045"/>
                  </a:lnTo>
                  <a:lnTo>
                    <a:pt x="1557" y="2056"/>
                  </a:lnTo>
                  <a:lnTo>
                    <a:pt x="1559" y="2070"/>
                  </a:lnTo>
                  <a:lnTo>
                    <a:pt x="1559" y="2097"/>
                  </a:lnTo>
                  <a:lnTo>
                    <a:pt x="1559" y="2124"/>
                  </a:lnTo>
                  <a:lnTo>
                    <a:pt x="1580" y="2126"/>
                  </a:lnTo>
                  <a:lnTo>
                    <a:pt x="1599" y="2127"/>
                  </a:lnTo>
                  <a:lnTo>
                    <a:pt x="1620" y="2129"/>
                  </a:lnTo>
                  <a:lnTo>
                    <a:pt x="1639" y="2131"/>
                  </a:lnTo>
                  <a:lnTo>
                    <a:pt x="1641" y="2181"/>
                  </a:lnTo>
                  <a:lnTo>
                    <a:pt x="1645" y="2233"/>
                  </a:lnTo>
                  <a:lnTo>
                    <a:pt x="1649" y="2285"/>
                  </a:lnTo>
                  <a:lnTo>
                    <a:pt x="1653" y="2335"/>
                  </a:lnTo>
                  <a:lnTo>
                    <a:pt x="1657" y="2386"/>
                  </a:lnTo>
                  <a:lnTo>
                    <a:pt x="1660" y="2438"/>
                  </a:lnTo>
                  <a:lnTo>
                    <a:pt x="1662" y="2490"/>
                  </a:lnTo>
                  <a:lnTo>
                    <a:pt x="1662" y="2542"/>
                  </a:lnTo>
                  <a:lnTo>
                    <a:pt x="1618" y="2546"/>
                  </a:lnTo>
                  <a:lnTo>
                    <a:pt x="1574" y="2550"/>
                  </a:lnTo>
                  <a:lnTo>
                    <a:pt x="1528" y="2553"/>
                  </a:lnTo>
                  <a:lnTo>
                    <a:pt x="1484" y="2559"/>
                  </a:lnTo>
                  <a:lnTo>
                    <a:pt x="1440" y="2563"/>
                  </a:lnTo>
                  <a:lnTo>
                    <a:pt x="1397" y="2569"/>
                  </a:lnTo>
                  <a:lnTo>
                    <a:pt x="1353" y="2574"/>
                  </a:lnTo>
                  <a:lnTo>
                    <a:pt x="1309" y="2580"/>
                  </a:lnTo>
                  <a:lnTo>
                    <a:pt x="1309" y="2586"/>
                  </a:lnTo>
                  <a:lnTo>
                    <a:pt x="1309" y="2592"/>
                  </a:lnTo>
                  <a:lnTo>
                    <a:pt x="1313" y="2592"/>
                  </a:lnTo>
                  <a:lnTo>
                    <a:pt x="1317" y="2592"/>
                  </a:lnTo>
                  <a:lnTo>
                    <a:pt x="1317" y="2603"/>
                  </a:lnTo>
                  <a:lnTo>
                    <a:pt x="1315" y="2611"/>
                  </a:lnTo>
                  <a:lnTo>
                    <a:pt x="1313" y="2615"/>
                  </a:lnTo>
                  <a:lnTo>
                    <a:pt x="1307" y="2619"/>
                  </a:lnTo>
                  <a:lnTo>
                    <a:pt x="1225" y="2626"/>
                  </a:lnTo>
                  <a:lnTo>
                    <a:pt x="1140" y="2632"/>
                  </a:lnTo>
                  <a:lnTo>
                    <a:pt x="1058" y="2636"/>
                  </a:lnTo>
                  <a:lnTo>
                    <a:pt x="973" y="2640"/>
                  </a:lnTo>
                  <a:lnTo>
                    <a:pt x="889" y="2644"/>
                  </a:lnTo>
                  <a:lnTo>
                    <a:pt x="806" y="2645"/>
                  </a:lnTo>
                  <a:lnTo>
                    <a:pt x="723" y="2645"/>
                  </a:lnTo>
                  <a:lnTo>
                    <a:pt x="643" y="2647"/>
                  </a:lnTo>
                  <a:close/>
                  <a:moveTo>
                    <a:pt x="1363" y="2147"/>
                  </a:moveTo>
                  <a:lnTo>
                    <a:pt x="1417" y="2147"/>
                  </a:lnTo>
                  <a:lnTo>
                    <a:pt x="1474" y="2147"/>
                  </a:lnTo>
                  <a:lnTo>
                    <a:pt x="1486" y="2147"/>
                  </a:lnTo>
                  <a:lnTo>
                    <a:pt x="1497" y="2143"/>
                  </a:lnTo>
                  <a:lnTo>
                    <a:pt x="1507" y="2141"/>
                  </a:lnTo>
                  <a:lnTo>
                    <a:pt x="1513" y="2135"/>
                  </a:lnTo>
                  <a:lnTo>
                    <a:pt x="1518" y="2127"/>
                  </a:lnTo>
                  <a:lnTo>
                    <a:pt x="1520" y="2118"/>
                  </a:lnTo>
                  <a:lnTo>
                    <a:pt x="1518" y="2106"/>
                  </a:lnTo>
                  <a:lnTo>
                    <a:pt x="1515" y="2093"/>
                  </a:lnTo>
                  <a:lnTo>
                    <a:pt x="1509" y="2093"/>
                  </a:lnTo>
                  <a:lnTo>
                    <a:pt x="1501" y="2091"/>
                  </a:lnTo>
                  <a:lnTo>
                    <a:pt x="1492" y="2099"/>
                  </a:lnTo>
                  <a:lnTo>
                    <a:pt x="1484" y="2102"/>
                  </a:lnTo>
                  <a:lnTo>
                    <a:pt x="1474" y="2106"/>
                  </a:lnTo>
                  <a:lnTo>
                    <a:pt x="1465" y="2110"/>
                  </a:lnTo>
                  <a:lnTo>
                    <a:pt x="1445" y="2114"/>
                  </a:lnTo>
                  <a:lnTo>
                    <a:pt x="1426" y="2116"/>
                  </a:lnTo>
                  <a:lnTo>
                    <a:pt x="1409" y="2118"/>
                  </a:lnTo>
                  <a:lnTo>
                    <a:pt x="1392" y="2124"/>
                  </a:lnTo>
                  <a:lnTo>
                    <a:pt x="1384" y="2127"/>
                  </a:lnTo>
                  <a:lnTo>
                    <a:pt x="1376" y="2131"/>
                  </a:lnTo>
                  <a:lnTo>
                    <a:pt x="1371" y="2139"/>
                  </a:lnTo>
                  <a:lnTo>
                    <a:pt x="1363" y="2147"/>
                  </a:lnTo>
                  <a:close/>
                  <a:moveTo>
                    <a:pt x="1240" y="2158"/>
                  </a:moveTo>
                  <a:lnTo>
                    <a:pt x="1261" y="2158"/>
                  </a:lnTo>
                  <a:lnTo>
                    <a:pt x="1288" y="2158"/>
                  </a:lnTo>
                  <a:lnTo>
                    <a:pt x="1301" y="2156"/>
                  </a:lnTo>
                  <a:lnTo>
                    <a:pt x="1313" y="2154"/>
                  </a:lnTo>
                  <a:lnTo>
                    <a:pt x="1324" y="2150"/>
                  </a:lnTo>
                  <a:lnTo>
                    <a:pt x="1332" y="2145"/>
                  </a:lnTo>
                  <a:lnTo>
                    <a:pt x="1313" y="2133"/>
                  </a:lnTo>
                  <a:lnTo>
                    <a:pt x="1301" y="2124"/>
                  </a:lnTo>
                  <a:lnTo>
                    <a:pt x="1294" y="2110"/>
                  </a:lnTo>
                  <a:lnTo>
                    <a:pt x="1286" y="2091"/>
                  </a:lnTo>
                  <a:lnTo>
                    <a:pt x="1271" y="2093"/>
                  </a:lnTo>
                  <a:lnTo>
                    <a:pt x="1261" y="2095"/>
                  </a:lnTo>
                  <a:lnTo>
                    <a:pt x="1255" y="2099"/>
                  </a:lnTo>
                  <a:lnTo>
                    <a:pt x="1248" y="2102"/>
                  </a:lnTo>
                  <a:lnTo>
                    <a:pt x="1250" y="2108"/>
                  </a:lnTo>
                  <a:lnTo>
                    <a:pt x="1252" y="2112"/>
                  </a:lnTo>
                  <a:lnTo>
                    <a:pt x="1248" y="2112"/>
                  </a:lnTo>
                  <a:lnTo>
                    <a:pt x="1244" y="2110"/>
                  </a:lnTo>
                  <a:lnTo>
                    <a:pt x="1240" y="2122"/>
                  </a:lnTo>
                  <a:lnTo>
                    <a:pt x="1240" y="2133"/>
                  </a:lnTo>
                  <a:lnTo>
                    <a:pt x="1240" y="2145"/>
                  </a:lnTo>
                  <a:lnTo>
                    <a:pt x="1240" y="215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7" name="Freeform 7">
              <a:extLst>
                <a:ext uri="{FF2B5EF4-FFF2-40B4-BE49-F238E27FC236}">
                  <a16:creationId xmlns:a16="http://schemas.microsoft.com/office/drawing/2014/main" id="{97E020A8-D046-4E9A-0347-DC78F3AE56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108700" y="6281738"/>
              <a:ext cx="862013" cy="46037"/>
            </a:xfrm>
            <a:custGeom>
              <a:avLst/>
              <a:gdLst>
                <a:gd name="T0" fmla="*/ 2147483646 w 543"/>
                <a:gd name="T1" fmla="*/ 2147483646 h 29"/>
                <a:gd name="T2" fmla="*/ 2147483646 w 543"/>
                <a:gd name="T3" fmla="*/ 2147483646 h 29"/>
                <a:gd name="T4" fmla="*/ 2147483646 w 543"/>
                <a:gd name="T5" fmla="*/ 2147483646 h 29"/>
                <a:gd name="T6" fmla="*/ 2147483646 w 543"/>
                <a:gd name="T7" fmla="*/ 2147483646 h 29"/>
                <a:gd name="T8" fmla="*/ 0 w 543"/>
                <a:gd name="T9" fmla="*/ 2147483646 h 29"/>
                <a:gd name="T10" fmla="*/ 0 w 543"/>
                <a:gd name="T11" fmla="*/ 2147483646 h 29"/>
                <a:gd name="T12" fmla="*/ 0 w 543"/>
                <a:gd name="T13" fmla="*/ 2147483646 h 29"/>
                <a:gd name="T14" fmla="*/ 2147483646 w 543"/>
                <a:gd name="T15" fmla="*/ 2147483646 h 29"/>
                <a:gd name="T16" fmla="*/ 2147483646 w 543"/>
                <a:gd name="T17" fmla="*/ 2147483646 h 29"/>
                <a:gd name="T18" fmla="*/ 2147483646 w 543"/>
                <a:gd name="T19" fmla="*/ 2147483646 h 29"/>
                <a:gd name="T20" fmla="*/ 2147483646 w 543"/>
                <a:gd name="T21" fmla="*/ 2147483646 h 29"/>
                <a:gd name="T22" fmla="*/ 2147483646 w 543"/>
                <a:gd name="T23" fmla="*/ 0 h 29"/>
                <a:gd name="T24" fmla="*/ 2147483646 w 543"/>
                <a:gd name="T25" fmla="*/ 0 h 29"/>
                <a:gd name="T26" fmla="*/ 2147483646 w 543"/>
                <a:gd name="T27" fmla="*/ 2147483646 h 29"/>
                <a:gd name="T28" fmla="*/ 2147483646 w 543"/>
                <a:gd name="T29" fmla="*/ 2147483646 h 29"/>
                <a:gd name="T30" fmla="*/ 2147483646 w 543"/>
                <a:gd name="T31" fmla="*/ 2147483646 h 29"/>
                <a:gd name="T32" fmla="*/ 2147483646 w 543"/>
                <a:gd name="T33" fmla="*/ 2147483646 h 29"/>
                <a:gd name="T34" fmla="*/ 2147483646 w 543"/>
                <a:gd name="T35" fmla="*/ 2147483646 h 29"/>
                <a:gd name="T36" fmla="*/ 2147483646 w 543"/>
                <a:gd name="T37" fmla="*/ 2147483646 h 29"/>
                <a:gd name="T38" fmla="*/ 2147483646 w 543"/>
                <a:gd name="T39" fmla="*/ 2147483646 h 29"/>
                <a:gd name="T40" fmla="*/ 2147483646 w 543"/>
                <a:gd name="T41" fmla="*/ 2147483646 h 29"/>
                <a:gd name="T42" fmla="*/ 2147483646 w 543"/>
                <a:gd name="T43" fmla="*/ 2147483646 h 29"/>
                <a:gd name="T44" fmla="*/ 2147483646 w 543"/>
                <a:gd name="T45" fmla="*/ 2147483646 h 29"/>
                <a:gd name="T46" fmla="*/ 2147483646 w 543"/>
                <a:gd name="T47" fmla="*/ 2147483646 h 29"/>
                <a:gd name="T48" fmla="*/ 2147483646 w 543"/>
                <a:gd name="T49" fmla="*/ 2147483646 h 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43"/>
                <a:gd name="T76" fmla="*/ 0 h 29"/>
                <a:gd name="T77" fmla="*/ 543 w 543"/>
                <a:gd name="T78" fmla="*/ 29 h 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43" h="29">
                  <a:moveTo>
                    <a:pt x="65" y="29"/>
                  </a:moveTo>
                  <a:lnTo>
                    <a:pt x="48" y="29"/>
                  </a:lnTo>
                  <a:lnTo>
                    <a:pt x="32" y="29"/>
                  </a:lnTo>
                  <a:lnTo>
                    <a:pt x="15" y="29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174" y="10"/>
                  </a:lnTo>
                  <a:lnTo>
                    <a:pt x="305" y="6"/>
                  </a:lnTo>
                  <a:lnTo>
                    <a:pt x="401" y="4"/>
                  </a:lnTo>
                  <a:lnTo>
                    <a:pt x="464" y="2"/>
                  </a:lnTo>
                  <a:lnTo>
                    <a:pt x="505" y="0"/>
                  </a:lnTo>
                  <a:lnTo>
                    <a:pt x="526" y="0"/>
                  </a:lnTo>
                  <a:lnTo>
                    <a:pt x="537" y="2"/>
                  </a:lnTo>
                  <a:lnTo>
                    <a:pt x="543" y="2"/>
                  </a:lnTo>
                  <a:lnTo>
                    <a:pt x="533" y="8"/>
                  </a:lnTo>
                  <a:lnTo>
                    <a:pt x="518" y="12"/>
                  </a:lnTo>
                  <a:lnTo>
                    <a:pt x="495" y="16"/>
                  </a:lnTo>
                  <a:lnTo>
                    <a:pt x="466" y="18"/>
                  </a:lnTo>
                  <a:lnTo>
                    <a:pt x="397" y="23"/>
                  </a:lnTo>
                  <a:lnTo>
                    <a:pt x="318" y="25"/>
                  </a:lnTo>
                  <a:lnTo>
                    <a:pt x="238" y="27"/>
                  </a:lnTo>
                  <a:lnTo>
                    <a:pt x="165" y="29"/>
                  </a:lnTo>
                  <a:lnTo>
                    <a:pt x="103" y="29"/>
                  </a:lnTo>
                  <a:lnTo>
                    <a:pt x="65" y="29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8" name="Freeform 8">
              <a:extLst>
                <a:ext uri="{FF2B5EF4-FFF2-40B4-BE49-F238E27FC236}">
                  <a16:creationId xmlns:a16="http://schemas.microsoft.com/office/drawing/2014/main" id="{21CE8277-35E9-A7C1-6E7A-ED00CE1A9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6600" y="6264275"/>
              <a:ext cx="171450" cy="36513"/>
            </a:xfrm>
            <a:custGeom>
              <a:avLst/>
              <a:gdLst>
                <a:gd name="T0" fmla="*/ 0 w 108"/>
                <a:gd name="T1" fmla="*/ 2147483646 h 23"/>
                <a:gd name="T2" fmla="*/ 0 w 108"/>
                <a:gd name="T3" fmla="*/ 2147483646 h 23"/>
                <a:gd name="T4" fmla="*/ 0 w 108"/>
                <a:gd name="T5" fmla="*/ 2147483646 h 23"/>
                <a:gd name="T6" fmla="*/ 2147483646 w 108"/>
                <a:gd name="T7" fmla="*/ 2147483646 h 23"/>
                <a:gd name="T8" fmla="*/ 2147483646 w 108"/>
                <a:gd name="T9" fmla="*/ 2147483646 h 23"/>
                <a:gd name="T10" fmla="*/ 2147483646 w 108"/>
                <a:gd name="T11" fmla="*/ 0 h 23"/>
                <a:gd name="T12" fmla="*/ 2147483646 w 108"/>
                <a:gd name="T13" fmla="*/ 0 h 23"/>
                <a:gd name="T14" fmla="*/ 2147483646 w 108"/>
                <a:gd name="T15" fmla="*/ 0 h 23"/>
                <a:gd name="T16" fmla="*/ 2147483646 w 108"/>
                <a:gd name="T17" fmla="*/ 2147483646 h 23"/>
                <a:gd name="T18" fmla="*/ 2147483646 w 108"/>
                <a:gd name="T19" fmla="*/ 2147483646 h 23"/>
                <a:gd name="T20" fmla="*/ 2147483646 w 108"/>
                <a:gd name="T21" fmla="*/ 2147483646 h 23"/>
                <a:gd name="T22" fmla="*/ 2147483646 w 108"/>
                <a:gd name="T23" fmla="*/ 2147483646 h 23"/>
                <a:gd name="T24" fmla="*/ 2147483646 w 108"/>
                <a:gd name="T25" fmla="*/ 2147483646 h 23"/>
                <a:gd name="T26" fmla="*/ 2147483646 w 108"/>
                <a:gd name="T27" fmla="*/ 2147483646 h 23"/>
                <a:gd name="T28" fmla="*/ 2147483646 w 108"/>
                <a:gd name="T29" fmla="*/ 2147483646 h 23"/>
                <a:gd name="T30" fmla="*/ 2147483646 w 108"/>
                <a:gd name="T31" fmla="*/ 2147483646 h 23"/>
                <a:gd name="T32" fmla="*/ 0 w 108"/>
                <a:gd name="T33" fmla="*/ 2147483646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8"/>
                <a:gd name="T52" fmla="*/ 0 h 23"/>
                <a:gd name="T53" fmla="*/ 108 w 108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8" h="23">
                  <a:moveTo>
                    <a:pt x="0" y="23"/>
                  </a:moveTo>
                  <a:lnTo>
                    <a:pt x="0" y="17"/>
                  </a:lnTo>
                  <a:lnTo>
                    <a:pt x="0" y="11"/>
                  </a:lnTo>
                  <a:lnTo>
                    <a:pt x="25" y="7"/>
                  </a:lnTo>
                  <a:lnTo>
                    <a:pt x="54" y="2"/>
                  </a:lnTo>
                  <a:lnTo>
                    <a:pt x="69" y="0"/>
                  </a:lnTo>
                  <a:lnTo>
                    <a:pt x="85" y="0"/>
                  </a:lnTo>
                  <a:lnTo>
                    <a:pt x="98" y="0"/>
                  </a:lnTo>
                  <a:lnTo>
                    <a:pt x="108" y="4"/>
                  </a:lnTo>
                  <a:lnTo>
                    <a:pt x="106" y="9"/>
                  </a:lnTo>
                  <a:lnTo>
                    <a:pt x="102" y="13"/>
                  </a:lnTo>
                  <a:lnTo>
                    <a:pt x="96" y="15"/>
                  </a:lnTo>
                  <a:lnTo>
                    <a:pt x="90" y="17"/>
                  </a:lnTo>
                  <a:lnTo>
                    <a:pt x="75" y="21"/>
                  </a:lnTo>
                  <a:lnTo>
                    <a:pt x="58" y="23"/>
                  </a:lnTo>
                  <a:lnTo>
                    <a:pt x="25" y="23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9" name="Freeform 9">
              <a:extLst>
                <a:ext uri="{FF2B5EF4-FFF2-40B4-BE49-F238E27FC236}">
                  <a16:creationId xmlns:a16="http://schemas.microsoft.com/office/drawing/2014/main" id="{03544F5F-52B1-1CE4-12F4-35E2C3BD15CA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9813" y="6126163"/>
              <a:ext cx="787400" cy="155575"/>
            </a:xfrm>
            <a:custGeom>
              <a:avLst/>
              <a:gdLst>
                <a:gd name="T0" fmla="*/ 2147483646 w 496"/>
                <a:gd name="T1" fmla="*/ 2147483646 h 98"/>
                <a:gd name="T2" fmla="*/ 2147483646 w 496"/>
                <a:gd name="T3" fmla="*/ 2147483646 h 98"/>
                <a:gd name="T4" fmla="*/ 0 w 496"/>
                <a:gd name="T5" fmla="*/ 2147483646 h 98"/>
                <a:gd name="T6" fmla="*/ 2147483646 w 496"/>
                <a:gd name="T7" fmla="*/ 2147483646 h 98"/>
                <a:gd name="T8" fmla="*/ 2147483646 w 496"/>
                <a:gd name="T9" fmla="*/ 2147483646 h 98"/>
                <a:gd name="T10" fmla="*/ 2147483646 w 496"/>
                <a:gd name="T11" fmla="*/ 2147483646 h 98"/>
                <a:gd name="T12" fmla="*/ 2147483646 w 496"/>
                <a:gd name="T13" fmla="*/ 2147483646 h 98"/>
                <a:gd name="T14" fmla="*/ 2147483646 w 496"/>
                <a:gd name="T15" fmla="*/ 2147483646 h 98"/>
                <a:gd name="T16" fmla="*/ 2147483646 w 496"/>
                <a:gd name="T17" fmla="*/ 2147483646 h 98"/>
                <a:gd name="T18" fmla="*/ 2147483646 w 496"/>
                <a:gd name="T19" fmla="*/ 2147483646 h 98"/>
                <a:gd name="T20" fmla="*/ 2147483646 w 496"/>
                <a:gd name="T21" fmla="*/ 0 h 98"/>
                <a:gd name="T22" fmla="*/ 2147483646 w 496"/>
                <a:gd name="T23" fmla="*/ 2147483646 h 98"/>
                <a:gd name="T24" fmla="*/ 2147483646 w 496"/>
                <a:gd name="T25" fmla="*/ 2147483646 h 98"/>
                <a:gd name="T26" fmla="*/ 2147483646 w 496"/>
                <a:gd name="T27" fmla="*/ 2147483646 h 98"/>
                <a:gd name="T28" fmla="*/ 2147483646 w 496"/>
                <a:gd name="T29" fmla="*/ 2147483646 h 98"/>
                <a:gd name="T30" fmla="*/ 2147483646 w 496"/>
                <a:gd name="T31" fmla="*/ 2147483646 h 98"/>
                <a:gd name="T32" fmla="*/ 2147483646 w 496"/>
                <a:gd name="T33" fmla="*/ 2147483646 h 98"/>
                <a:gd name="T34" fmla="*/ 2147483646 w 496"/>
                <a:gd name="T35" fmla="*/ 2147483646 h 98"/>
                <a:gd name="T36" fmla="*/ 2147483646 w 496"/>
                <a:gd name="T37" fmla="*/ 2147483646 h 98"/>
                <a:gd name="T38" fmla="*/ 2147483646 w 496"/>
                <a:gd name="T39" fmla="*/ 2147483646 h 98"/>
                <a:gd name="T40" fmla="*/ 2147483646 w 496"/>
                <a:gd name="T41" fmla="*/ 2147483646 h 98"/>
                <a:gd name="T42" fmla="*/ 2147483646 w 496"/>
                <a:gd name="T43" fmla="*/ 2147483646 h 98"/>
                <a:gd name="T44" fmla="*/ 2147483646 w 496"/>
                <a:gd name="T45" fmla="*/ 2147483646 h 98"/>
                <a:gd name="T46" fmla="*/ 2147483646 w 496"/>
                <a:gd name="T47" fmla="*/ 2147483646 h 98"/>
                <a:gd name="T48" fmla="*/ 2147483646 w 496"/>
                <a:gd name="T49" fmla="*/ 2147483646 h 98"/>
                <a:gd name="T50" fmla="*/ 2147483646 w 496"/>
                <a:gd name="T51" fmla="*/ 2147483646 h 98"/>
                <a:gd name="T52" fmla="*/ 2147483646 w 496"/>
                <a:gd name="T53" fmla="*/ 2147483646 h 98"/>
                <a:gd name="T54" fmla="*/ 2147483646 w 496"/>
                <a:gd name="T55" fmla="*/ 2147483646 h 98"/>
                <a:gd name="T56" fmla="*/ 2147483646 w 496"/>
                <a:gd name="T57" fmla="*/ 2147483646 h 98"/>
                <a:gd name="T58" fmla="*/ 2147483646 w 496"/>
                <a:gd name="T59" fmla="*/ 2147483646 h 98"/>
                <a:gd name="T60" fmla="*/ 2147483646 w 496"/>
                <a:gd name="T61" fmla="*/ 2147483646 h 9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96"/>
                <a:gd name="T94" fmla="*/ 0 h 98"/>
                <a:gd name="T95" fmla="*/ 496 w 496"/>
                <a:gd name="T96" fmla="*/ 98 h 98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96" h="98">
                  <a:moveTo>
                    <a:pt x="12" y="96"/>
                  </a:moveTo>
                  <a:lnTo>
                    <a:pt x="4" y="96"/>
                  </a:lnTo>
                  <a:lnTo>
                    <a:pt x="0" y="94"/>
                  </a:lnTo>
                  <a:lnTo>
                    <a:pt x="2" y="87"/>
                  </a:lnTo>
                  <a:lnTo>
                    <a:pt x="4" y="79"/>
                  </a:lnTo>
                  <a:lnTo>
                    <a:pt x="8" y="73"/>
                  </a:lnTo>
                  <a:lnTo>
                    <a:pt x="14" y="66"/>
                  </a:lnTo>
                  <a:lnTo>
                    <a:pt x="27" y="54"/>
                  </a:lnTo>
                  <a:lnTo>
                    <a:pt x="43" y="41"/>
                  </a:lnTo>
                  <a:lnTo>
                    <a:pt x="79" y="20"/>
                  </a:lnTo>
                  <a:lnTo>
                    <a:pt x="110" y="0"/>
                  </a:lnTo>
                  <a:lnTo>
                    <a:pt x="156" y="2"/>
                  </a:lnTo>
                  <a:lnTo>
                    <a:pt x="200" y="8"/>
                  </a:lnTo>
                  <a:lnTo>
                    <a:pt x="248" y="16"/>
                  </a:lnTo>
                  <a:lnTo>
                    <a:pt x="296" y="23"/>
                  </a:lnTo>
                  <a:lnTo>
                    <a:pt x="344" y="33"/>
                  </a:lnTo>
                  <a:lnTo>
                    <a:pt x="394" y="43"/>
                  </a:lnTo>
                  <a:lnTo>
                    <a:pt x="442" y="50"/>
                  </a:lnTo>
                  <a:lnTo>
                    <a:pt x="490" y="56"/>
                  </a:lnTo>
                  <a:lnTo>
                    <a:pt x="494" y="66"/>
                  </a:lnTo>
                  <a:lnTo>
                    <a:pt x="496" y="71"/>
                  </a:lnTo>
                  <a:lnTo>
                    <a:pt x="494" y="75"/>
                  </a:lnTo>
                  <a:lnTo>
                    <a:pt x="492" y="79"/>
                  </a:lnTo>
                  <a:lnTo>
                    <a:pt x="434" y="89"/>
                  </a:lnTo>
                  <a:lnTo>
                    <a:pt x="375" y="94"/>
                  </a:lnTo>
                  <a:lnTo>
                    <a:pt x="313" y="98"/>
                  </a:lnTo>
                  <a:lnTo>
                    <a:pt x="252" y="98"/>
                  </a:lnTo>
                  <a:lnTo>
                    <a:pt x="190" y="98"/>
                  </a:lnTo>
                  <a:lnTo>
                    <a:pt x="129" y="98"/>
                  </a:lnTo>
                  <a:lnTo>
                    <a:pt x="70" y="96"/>
                  </a:lnTo>
                  <a:lnTo>
                    <a:pt x="12" y="96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0" name="Freeform 10">
              <a:extLst>
                <a:ext uri="{FF2B5EF4-FFF2-40B4-BE49-F238E27FC236}">
                  <a16:creationId xmlns:a16="http://schemas.microsoft.com/office/drawing/2014/main" id="{FCEB9319-6D39-18FA-8F46-25FA98C95C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7363" y="5605463"/>
              <a:ext cx="196850" cy="668337"/>
            </a:xfrm>
            <a:custGeom>
              <a:avLst/>
              <a:gdLst>
                <a:gd name="T0" fmla="*/ 2147483646 w 124"/>
                <a:gd name="T1" fmla="*/ 2147483646 h 421"/>
                <a:gd name="T2" fmla="*/ 2147483646 w 124"/>
                <a:gd name="T3" fmla="*/ 2147483646 h 421"/>
                <a:gd name="T4" fmla="*/ 2147483646 w 124"/>
                <a:gd name="T5" fmla="*/ 2147483646 h 421"/>
                <a:gd name="T6" fmla="*/ 2147483646 w 124"/>
                <a:gd name="T7" fmla="*/ 2147483646 h 421"/>
                <a:gd name="T8" fmla="*/ 2147483646 w 124"/>
                <a:gd name="T9" fmla="*/ 2147483646 h 421"/>
                <a:gd name="T10" fmla="*/ 2147483646 w 124"/>
                <a:gd name="T11" fmla="*/ 2147483646 h 421"/>
                <a:gd name="T12" fmla="*/ 2147483646 w 124"/>
                <a:gd name="T13" fmla="*/ 2147483646 h 421"/>
                <a:gd name="T14" fmla="*/ 2147483646 w 124"/>
                <a:gd name="T15" fmla="*/ 2147483646 h 421"/>
                <a:gd name="T16" fmla="*/ 2147483646 w 124"/>
                <a:gd name="T17" fmla="*/ 2147483646 h 421"/>
                <a:gd name="T18" fmla="*/ 2147483646 w 124"/>
                <a:gd name="T19" fmla="*/ 2147483646 h 421"/>
                <a:gd name="T20" fmla="*/ 2147483646 w 124"/>
                <a:gd name="T21" fmla="*/ 2147483646 h 421"/>
                <a:gd name="T22" fmla="*/ 2147483646 w 124"/>
                <a:gd name="T23" fmla="*/ 2147483646 h 421"/>
                <a:gd name="T24" fmla="*/ 0 w 124"/>
                <a:gd name="T25" fmla="*/ 2147483646 h 421"/>
                <a:gd name="T26" fmla="*/ 2147483646 w 124"/>
                <a:gd name="T27" fmla="*/ 2147483646 h 421"/>
                <a:gd name="T28" fmla="*/ 2147483646 w 124"/>
                <a:gd name="T29" fmla="*/ 2147483646 h 421"/>
                <a:gd name="T30" fmla="*/ 2147483646 w 124"/>
                <a:gd name="T31" fmla="*/ 2147483646 h 421"/>
                <a:gd name="T32" fmla="*/ 2147483646 w 124"/>
                <a:gd name="T33" fmla="*/ 2147483646 h 421"/>
                <a:gd name="T34" fmla="*/ 2147483646 w 124"/>
                <a:gd name="T35" fmla="*/ 2147483646 h 421"/>
                <a:gd name="T36" fmla="*/ 2147483646 w 124"/>
                <a:gd name="T37" fmla="*/ 2147483646 h 421"/>
                <a:gd name="T38" fmla="*/ 2147483646 w 124"/>
                <a:gd name="T39" fmla="*/ 2147483646 h 421"/>
                <a:gd name="T40" fmla="*/ 2147483646 w 124"/>
                <a:gd name="T41" fmla="*/ 2147483646 h 421"/>
                <a:gd name="T42" fmla="*/ 2147483646 w 124"/>
                <a:gd name="T43" fmla="*/ 2147483646 h 421"/>
                <a:gd name="T44" fmla="*/ 2147483646 w 124"/>
                <a:gd name="T45" fmla="*/ 2147483646 h 421"/>
                <a:gd name="T46" fmla="*/ 2147483646 w 124"/>
                <a:gd name="T47" fmla="*/ 2147483646 h 421"/>
                <a:gd name="T48" fmla="*/ 2147483646 w 124"/>
                <a:gd name="T49" fmla="*/ 2147483646 h 421"/>
                <a:gd name="T50" fmla="*/ 2147483646 w 124"/>
                <a:gd name="T51" fmla="*/ 2147483646 h 421"/>
                <a:gd name="T52" fmla="*/ 2147483646 w 124"/>
                <a:gd name="T53" fmla="*/ 2147483646 h 421"/>
                <a:gd name="T54" fmla="*/ 2147483646 w 124"/>
                <a:gd name="T55" fmla="*/ 2147483646 h 421"/>
                <a:gd name="T56" fmla="*/ 2147483646 w 124"/>
                <a:gd name="T57" fmla="*/ 2147483646 h 421"/>
                <a:gd name="T58" fmla="*/ 2147483646 w 124"/>
                <a:gd name="T59" fmla="*/ 2147483646 h 421"/>
                <a:gd name="T60" fmla="*/ 2147483646 w 124"/>
                <a:gd name="T61" fmla="*/ 2147483646 h 421"/>
                <a:gd name="T62" fmla="*/ 2147483646 w 124"/>
                <a:gd name="T63" fmla="*/ 2147483646 h 421"/>
                <a:gd name="T64" fmla="*/ 2147483646 w 124"/>
                <a:gd name="T65" fmla="*/ 2147483646 h 421"/>
                <a:gd name="T66" fmla="*/ 2147483646 w 124"/>
                <a:gd name="T67" fmla="*/ 2147483646 h 421"/>
                <a:gd name="T68" fmla="*/ 2147483646 w 124"/>
                <a:gd name="T69" fmla="*/ 0 h 421"/>
                <a:gd name="T70" fmla="*/ 2147483646 w 124"/>
                <a:gd name="T71" fmla="*/ 2147483646 h 421"/>
                <a:gd name="T72" fmla="*/ 2147483646 w 124"/>
                <a:gd name="T73" fmla="*/ 2147483646 h 421"/>
                <a:gd name="T74" fmla="*/ 2147483646 w 124"/>
                <a:gd name="T75" fmla="*/ 2147483646 h 421"/>
                <a:gd name="T76" fmla="*/ 2147483646 w 124"/>
                <a:gd name="T77" fmla="*/ 2147483646 h 421"/>
                <a:gd name="T78" fmla="*/ 2147483646 w 124"/>
                <a:gd name="T79" fmla="*/ 2147483646 h 421"/>
                <a:gd name="T80" fmla="*/ 2147483646 w 124"/>
                <a:gd name="T81" fmla="*/ 2147483646 h 421"/>
                <a:gd name="T82" fmla="*/ 2147483646 w 124"/>
                <a:gd name="T83" fmla="*/ 2147483646 h 421"/>
                <a:gd name="T84" fmla="*/ 2147483646 w 124"/>
                <a:gd name="T85" fmla="*/ 2147483646 h 421"/>
                <a:gd name="T86" fmla="*/ 2147483646 w 124"/>
                <a:gd name="T87" fmla="*/ 2147483646 h 421"/>
                <a:gd name="T88" fmla="*/ 2147483646 w 124"/>
                <a:gd name="T89" fmla="*/ 2147483646 h 42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24"/>
                <a:gd name="T136" fmla="*/ 0 h 421"/>
                <a:gd name="T137" fmla="*/ 124 w 124"/>
                <a:gd name="T138" fmla="*/ 421 h 42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24" h="421">
                  <a:moveTo>
                    <a:pt x="115" y="421"/>
                  </a:moveTo>
                  <a:lnTo>
                    <a:pt x="88" y="413"/>
                  </a:lnTo>
                  <a:lnTo>
                    <a:pt x="61" y="405"/>
                  </a:lnTo>
                  <a:lnTo>
                    <a:pt x="53" y="388"/>
                  </a:lnTo>
                  <a:lnTo>
                    <a:pt x="46" y="367"/>
                  </a:lnTo>
                  <a:lnTo>
                    <a:pt x="40" y="346"/>
                  </a:lnTo>
                  <a:lnTo>
                    <a:pt x="34" y="321"/>
                  </a:lnTo>
                  <a:lnTo>
                    <a:pt x="23" y="269"/>
                  </a:lnTo>
                  <a:lnTo>
                    <a:pt x="15" y="215"/>
                  </a:lnTo>
                  <a:lnTo>
                    <a:pt x="9" y="160"/>
                  </a:lnTo>
                  <a:lnTo>
                    <a:pt x="5" y="108"/>
                  </a:lnTo>
                  <a:lnTo>
                    <a:pt x="2" y="58"/>
                  </a:lnTo>
                  <a:lnTo>
                    <a:pt x="0" y="16"/>
                  </a:lnTo>
                  <a:lnTo>
                    <a:pt x="15" y="14"/>
                  </a:lnTo>
                  <a:lnTo>
                    <a:pt x="30" y="12"/>
                  </a:lnTo>
                  <a:lnTo>
                    <a:pt x="34" y="52"/>
                  </a:lnTo>
                  <a:lnTo>
                    <a:pt x="38" y="92"/>
                  </a:lnTo>
                  <a:lnTo>
                    <a:pt x="42" y="135"/>
                  </a:lnTo>
                  <a:lnTo>
                    <a:pt x="46" y="179"/>
                  </a:lnTo>
                  <a:lnTo>
                    <a:pt x="50" y="221"/>
                  </a:lnTo>
                  <a:lnTo>
                    <a:pt x="55" y="263"/>
                  </a:lnTo>
                  <a:lnTo>
                    <a:pt x="63" y="305"/>
                  </a:lnTo>
                  <a:lnTo>
                    <a:pt x="71" y="346"/>
                  </a:lnTo>
                  <a:lnTo>
                    <a:pt x="76" y="348"/>
                  </a:lnTo>
                  <a:lnTo>
                    <a:pt x="80" y="350"/>
                  </a:lnTo>
                  <a:lnTo>
                    <a:pt x="74" y="307"/>
                  </a:lnTo>
                  <a:lnTo>
                    <a:pt x="67" y="263"/>
                  </a:lnTo>
                  <a:lnTo>
                    <a:pt x="61" y="219"/>
                  </a:lnTo>
                  <a:lnTo>
                    <a:pt x="57" y="177"/>
                  </a:lnTo>
                  <a:lnTo>
                    <a:pt x="53" y="133"/>
                  </a:lnTo>
                  <a:lnTo>
                    <a:pt x="50" y="91"/>
                  </a:lnTo>
                  <a:lnTo>
                    <a:pt x="46" y="48"/>
                  </a:lnTo>
                  <a:lnTo>
                    <a:pt x="42" y="4"/>
                  </a:lnTo>
                  <a:lnTo>
                    <a:pt x="55" y="2"/>
                  </a:lnTo>
                  <a:lnTo>
                    <a:pt x="69" y="0"/>
                  </a:lnTo>
                  <a:lnTo>
                    <a:pt x="78" y="52"/>
                  </a:lnTo>
                  <a:lnTo>
                    <a:pt x="88" y="104"/>
                  </a:lnTo>
                  <a:lnTo>
                    <a:pt x="98" y="156"/>
                  </a:lnTo>
                  <a:lnTo>
                    <a:pt x="107" y="209"/>
                  </a:lnTo>
                  <a:lnTo>
                    <a:pt x="115" y="263"/>
                  </a:lnTo>
                  <a:lnTo>
                    <a:pt x="121" y="317"/>
                  </a:lnTo>
                  <a:lnTo>
                    <a:pt x="124" y="369"/>
                  </a:lnTo>
                  <a:lnTo>
                    <a:pt x="122" y="421"/>
                  </a:lnTo>
                  <a:lnTo>
                    <a:pt x="119" y="421"/>
                  </a:lnTo>
                  <a:lnTo>
                    <a:pt x="115" y="421"/>
                  </a:lnTo>
                  <a:close/>
                </a:path>
              </a:pathLst>
            </a:custGeom>
            <a:solidFill>
              <a:srgbClr val="C0A2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1" name="Freeform 11">
              <a:extLst>
                <a:ext uri="{FF2B5EF4-FFF2-40B4-BE49-F238E27FC236}">
                  <a16:creationId xmlns:a16="http://schemas.microsoft.com/office/drawing/2014/main" id="{5B561C33-10B3-501F-43EC-43163E99B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4363" y="5392738"/>
              <a:ext cx="863600" cy="865187"/>
            </a:xfrm>
            <a:custGeom>
              <a:avLst/>
              <a:gdLst>
                <a:gd name="T0" fmla="*/ 2147483646 w 544"/>
                <a:gd name="T1" fmla="*/ 2147483646 h 545"/>
                <a:gd name="T2" fmla="*/ 2147483646 w 544"/>
                <a:gd name="T3" fmla="*/ 2147483646 h 545"/>
                <a:gd name="T4" fmla="*/ 2147483646 w 544"/>
                <a:gd name="T5" fmla="*/ 2147483646 h 545"/>
                <a:gd name="T6" fmla="*/ 2147483646 w 544"/>
                <a:gd name="T7" fmla="*/ 2147483646 h 545"/>
                <a:gd name="T8" fmla="*/ 2147483646 w 544"/>
                <a:gd name="T9" fmla="*/ 2147483646 h 545"/>
                <a:gd name="T10" fmla="*/ 2147483646 w 544"/>
                <a:gd name="T11" fmla="*/ 2147483646 h 545"/>
                <a:gd name="T12" fmla="*/ 2147483646 w 544"/>
                <a:gd name="T13" fmla="*/ 2147483646 h 545"/>
                <a:gd name="T14" fmla="*/ 2147483646 w 544"/>
                <a:gd name="T15" fmla="*/ 2147483646 h 545"/>
                <a:gd name="T16" fmla="*/ 0 w 544"/>
                <a:gd name="T17" fmla="*/ 2147483646 h 545"/>
                <a:gd name="T18" fmla="*/ 2147483646 w 544"/>
                <a:gd name="T19" fmla="*/ 2147483646 h 545"/>
                <a:gd name="T20" fmla="*/ 2147483646 w 544"/>
                <a:gd name="T21" fmla="*/ 2147483646 h 545"/>
                <a:gd name="T22" fmla="*/ 2147483646 w 544"/>
                <a:gd name="T23" fmla="*/ 2147483646 h 545"/>
                <a:gd name="T24" fmla="*/ 2147483646 w 544"/>
                <a:gd name="T25" fmla="*/ 2147483646 h 545"/>
                <a:gd name="T26" fmla="*/ 2147483646 w 544"/>
                <a:gd name="T27" fmla="*/ 2147483646 h 545"/>
                <a:gd name="T28" fmla="*/ 2147483646 w 544"/>
                <a:gd name="T29" fmla="*/ 2147483646 h 545"/>
                <a:gd name="T30" fmla="*/ 2147483646 w 544"/>
                <a:gd name="T31" fmla="*/ 2147483646 h 545"/>
                <a:gd name="T32" fmla="*/ 2147483646 w 544"/>
                <a:gd name="T33" fmla="*/ 2147483646 h 545"/>
                <a:gd name="T34" fmla="*/ 2147483646 w 544"/>
                <a:gd name="T35" fmla="*/ 2147483646 h 545"/>
                <a:gd name="T36" fmla="*/ 2147483646 w 544"/>
                <a:gd name="T37" fmla="*/ 2147483646 h 545"/>
                <a:gd name="T38" fmla="*/ 2147483646 w 544"/>
                <a:gd name="T39" fmla="*/ 2147483646 h 545"/>
                <a:gd name="T40" fmla="*/ 2147483646 w 544"/>
                <a:gd name="T41" fmla="*/ 0 h 545"/>
                <a:gd name="T42" fmla="*/ 2147483646 w 544"/>
                <a:gd name="T43" fmla="*/ 0 h 545"/>
                <a:gd name="T44" fmla="*/ 2147483646 w 544"/>
                <a:gd name="T45" fmla="*/ 0 h 545"/>
                <a:gd name="T46" fmla="*/ 2147483646 w 544"/>
                <a:gd name="T47" fmla="*/ 2147483646 h 545"/>
                <a:gd name="T48" fmla="*/ 2147483646 w 544"/>
                <a:gd name="T49" fmla="*/ 2147483646 h 545"/>
                <a:gd name="T50" fmla="*/ 2147483646 w 544"/>
                <a:gd name="T51" fmla="*/ 2147483646 h 545"/>
                <a:gd name="T52" fmla="*/ 2147483646 w 544"/>
                <a:gd name="T53" fmla="*/ 2147483646 h 545"/>
                <a:gd name="T54" fmla="*/ 2147483646 w 544"/>
                <a:gd name="T55" fmla="*/ 2147483646 h 545"/>
                <a:gd name="T56" fmla="*/ 2147483646 w 544"/>
                <a:gd name="T57" fmla="*/ 2147483646 h 545"/>
                <a:gd name="T58" fmla="*/ 2147483646 w 544"/>
                <a:gd name="T59" fmla="*/ 2147483646 h 545"/>
                <a:gd name="T60" fmla="*/ 2147483646 w 544"/>
                <a:gd name="T61" fmla="*/ 2147483646 h 545"/>
                <a:gd name="T62" fmla="*/ 2147483646 w 544"/>
                <a:gd name="T63" fmla="*/ 2147483646 h 545"/>
                <a:gd name="T64" fmla="*/ 2147483646 w 544"/>
                <a:gd name="T65" fmla="*/ 2147483646 h 545"/>
                <a:gd name="T66" fmla="*/ 2147483646 w 544"/>
                <a:gd name="T67" fmla="*/ 2147483646 h 545"/>
                <a:gd name="T68" fmla="*/ 2147483646 w 544"/>
                <a:gd name="T69" fmla="*/ 2147483646 h 545"/>
                <a:gd name="T70" fmla="*/ 2147483646 w 544"/>
                <a:gd name="T71" fmla="*/ 2147483646 h 545"/>
                <a:gd name="T72" fmla="*/ 2147483646 w 544"/>
                <a:gd name="T73" fmla="*/ 2147483646 h 545"/>
                <a:gd name="T74" fmla="*/ 2147483646 w 544"/>
                <a:gd name="T75" fmla="*/ 2147483646 h 545"/>
                <a:gd name="T76" fmla="*/ 2147483646 w 544"/>
                <a:gd name="T77" fmla="*/ 2147483646 h 545"/>
                <a:gd name="T78" fmla="*/ 2147483646 w 544"/>
                <a:gd name="T79" fmla="*/ 2147483646 h 545"/>
                <a:gd name="T80" fmla="*/ 2147483646 w 544"/>
                <a:gd name="T81" fmla="*/ 2147483646 h 545"/>
                <a:gd name="T82" fmla="*/ 2147483646 w 544"/>
                <a:gd name="T83" fmla="*/ 2147483646 h 545"/>
                <a:gd name="T84" fmla="*/ 2147483646 w 544"/>
                <a:gd name="T85" fmla="*/ 2147483646 h 545"/>
                <a:gd name="T86" fmla="*/ 2147483646 w 544"/>
                <a:gd name="T87" fmla="*/ 2147483646 h 545"/>
                <a:gd name="T88" fmla="*/ 2147483646 w 544"/>
                <a:gd name="T89" fmla="*/ 2147483646 h 545"/>
                <a:gd name="T90" fmla="*/ 2147483646 w 544"/>
                <a:gd name="T91" fmla="*/ 2147483646 h 545"/>
                <a:gd name="T92" fmla="*/ 2147483646 w 544"/>
                <a:gd name="T93" fmla="*/ 2147483646 h 545"/>
                <a:gd name="T94" fmla="*/ 2147483646 w 544"/>
                <a:gd name="T95" fmla="*/ 2147483646 h 545"/>
                <a:gd name="T96" fmla="*/ 2147483646 w 544"/>
                <a:gd name="T97" fmla="*/ 2147483646 h 545"/>
                <a:gd name="T98" fmla="*/ 2147483646 w 544"/>
                <a:gd name="T99" fmla="*/ 2147483646 h 545"/>
                <a:gd name="T100" fmla="*/ 2147483646 w 544"/>
                <a:gd name="T101" fmla="*/ 2147483646 h 545"/>
                <a:gd name="T102" fmla="*/ 2147483646 w 544"/>
                <a:gd name="T103" fmla="*/ 2147483646 h 545"/>
                <a:gd name="T104" fmla="*/ 2147483646 w 544"/>
                <a:gd name="T105" fmla="*/ 2147483646 h 545"/>
                <a:gd name="T106" fmla="*/ 2147483646 w 544"/>
                <a:gd name="T107" fmla="*/ 2147483646 h 545"/>
                <a:gd name="T108" fmla="*/ 2147483646 w 544"/>
                <a:gd name="T109" fmla="*/ 2147483646 h 545"/>
                <a:gd name="T110" fmla="*/ 2147483646 w 544"/>
                <a:gd name="T111" fmla="*/ 2147483646 h 545"/>
                <a:gd name="T112" fmla="*/ 2147483646 w 544"/>
                <a:gd name="T113" fmla="*/ 2147483646 h 545"/>
                <a:gd name="T114" fmla="*/ 2147483646 w 544"/>
                <a:gd name="T115" fmla="*/ 2147483646 h 545"/>
                <a:gd name="T116" fmla="*/ 2147483646 w 544"/>
                <a:gd name="T117" fmla="*/ 2147483646 h 545"/>
                <a:gd name="T118" fmla="*/ 2147483646 w 544"/>
                <a:gd name="T119" fmla="*/ 2147483646 h 545"/>
                <a:gd name="T120" fmla="*/ 2147483646 w 544"/>
                <a:gd name="T121" fmla="*/ 2147483646 h 545"/>
                <a:gd name="T122" fmla="*/ 2147483646 w 544"/>
                <a:gd name="T123" fmla="*/ 2147483646 h 545"/>
                <a:gd name="T124" fmla="*/ 2147483646 w 544"/>
                <a:gd name="T125" fmla="*/ 2147483646 h 54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44"/>
                <a:gd name="T190" fmla="*/ 0 h 545"/>
                <a:gd name="T191" fmla="*/ 544 w 544"/>
                <a:gd name="T192" fmla="*/ 545 h 54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44" h="545">
                  <a:moveTo>
                    <a:pt x="54" y="545"/>
                  </a:moveTo>
                  <a:lnTo>
                    <a:pt x="48" y="493"/>
                  </a:lnTo>
                  <a:lnTo>
                    <a:pt x="41" y="443"/>
                  </a:lnTo>
                  <a:lnTo>
                    <a:pt x="35" y="391"/>
                  </a:lnTo>
                  <a:lnTo>
                    <a:pt x="27" y="340"/>
                  </a:lnTo>
                  <a:lnTo>
                    <a:pt x="21" y="288"/>
                  </a:lnTo>
                  <a:lnTo>
                    <a:pt x="14" y="238"/>
                  </a:lnTo>
                  <a:lnTo>
                    <a:pt x="8" y="186"/>
                  </a:lnTo>
                  <a:lnTo>
                    <a:pt x="0" y="134"/>
                  </a:lnTo>
                  <a:lnTo>
                    <a:pt x="23" y="132"/>
                  </a:lnTo>
                  <a:lnTo>
                    <a:pt x="46" y="132"/>
                  </a:lnTo>
                  <a:lnTo>
                    <a:pt x="69" y="130"/>
                  </a:lnTo>
                  <a:lnTo>
                    <a:pt x="92" y="129"/>
                  </a:lnTo>
                  <a:lnTo>
                    <a:pt x="96" y="69"/>
                  </a:lnTo>
                  <a:lnTo>
                    <a:pt x="94" y="29"/>
                  </a:lnTo>
                  <a:lnTo>
                    <a:pt x="96" y="21"/>
                  </a:lnTo>
                  <a:lnTo>
                    <a:pt x="100" y="13"/>
                  </a:lnTo>
                  <a:lnTo>
                    <a:pt x="106" y="10"/>
                  </a:lnTo>
                  <a:lnTo>
                    <a:pt x="114" y="6"/>
                  </a:lnTo>
                  <a:lnTo>
                    <a:pt x="123" y="2"/>
                  </a:lnTo>
                  <a:lnTo>
                    <a:pt x="137" y="0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71" y="13"/>
                  </a:lnTo>
                  <a:lnTo>
                    <a:pt x="169" y="29"/>
                  </a:lnTo>
                  <a:lnTo>
                    <a:pt x="148" y="38"/>
                  </a:lnTo>
                  <a:lnTo>
                    <a:pt x="135" y="46"/>
                  </a:lnTo>
                  <a:lnTo>
                    <a:pt x="129" y="50"/>
                  </a:lnTo>
                  <a:lnTo>
                    <a:pt x="125" y="54"/>
                  </a:lnTo>
                  <a:lnTo>
                    <a:pt x="121" y="58"/>
                  </a:lnTo>
                  <a:lnTo>
                    <a:pt x="119" y="61"/>
                  </a:lnTo>
                  <a:lnTo>
                    <a:pt x="117" y="73"/>
                  </a:lnTo>
                  <a:lnTo>
                    <a:pt x="117" y="88"/>
                  </a:lnTo>
                  <a:lnTo>
                    <a:pt x="119" y="107"/>
                  </a:lnTo>
                  <a:lnTo>
                    <a:pt x="119" y="132"/>
                  </a:lnTo>
                  <a:lnTo>
                    <a:pt x="167" y="129"/>
                  </a:lnTo>
                  <a:lnTo>
                    <a:pt x="215" y="125"/>
                  </a:lnTo>
                  <a:lnTo>
                    <a:pt x="263" y="121"/>
                  </a:lnTo>
                  <a:lnTo>
                    <a:pt x="313" y="115"/>
                  </a:lnTo>
                  <a:lnTo>
                    <a:pt x="361" y="109"/>
                  </a:lnTo>
                  <a:lnTo>
                    <a:pt x="409" y="106"/>
                  </a:lnTo>
                  <a:lnTo>
                    <a:pt x="459" y="104"/>
                  </a:lnTo>
                  <a:lnTo>
                    <a:pt x="507" y="102"/>
                  </a:lnTo>
                  <a:lnTo>
                    <a:pt x="513" y="104"/>
                  </a:lnTo>
                  <a:lnTo>
                    <a:pt x="517" y="107"/>
                  </a:lnTo>
                  <a:lnTo>
                    <a:pt x="519" y="152"/>
                  </a:lnTo>
                  <a:lnTo>
                    <a:pt x="523" y="196"/>
                  </a:lnTo>
                  <a:lnTo>
                    <a:pt x="524" y="240"/>
                  </a:lnTo>
                  <a:lnTo>
                    <a:pt x="528" y="284"/>
                  </a:lnTo>
                  <a:lnTo>
                    <a:pt x="532" y="330"/>
                  </a:lnTo>
                  <a:lnTo>
                    <a:pt x="536" y="374"/>
                  </a:lnTo>
                  <a:lnTo>
                    <a:pt x="540" y="420"/>
                  </a:lnTo>
                  <a:lnTo>
                    <a:pt x="544" y="464"/>
                  </a:lnTo>
                  <a:lnTo>
                    <a:pt x="542" y="474"/>
                  </a:lnTo>
                  <a:lnTo>
                    <a:pt x="538" y="482"/>
                  </a:lnTo>
                  <a:lnTo>
                    <a:pt x="478" y="489"/>
                  </a:lnTo>
                  <a:lnTo>
                    <a:pt x="417" y="499"/>
                  </a:lnTo>
                  <a:lnTo>
                    <a:pt x="355" y="508"/>
                  </a:lnTo>
                  <a:lnTo>
                    <a:pt x="294" y="518"/>
                  </a:lnTo>
                  <a:lnTo>
                    <a:pt x="235" y="526"/>
                  </a:lnTo>
                  <a:lnTo>
                    <a:pt x="173" y="535"/>
                  </a:lnTo>
                  <a:lnTo>
                    <a:pt x="114" y="541"/>
                  </a:lnTo>
                  <a:lnTo>
                    <a:pt x="54" y="545"/>
                  </a:lnTo>
                  <a:close/>
                </a:path>
              </a:pathLst>
            </a:custGeom>
            <a:solidFill>
              <a:srgbClr val="C0A2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2" name="Freeform 12">
              <a:extLst>
                <a:ext uri="{FF2B5EF4-FFF2-40B4-BE49-F238E27FC236}">
                  <a16:creationId xmlns:a16="http://schemas.microsoft.com/office/drawing/2014/main" id="{BDBF4941-30AF-A077-3DBA-BE4E32FBA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1200" y="6184900"/>
              <a:ext cx="371475" cy="33338"/>
            </a:xfrm>
            <a:custGeom>
              <a:avLst/>
              <a:gdLst>
                <a:gd name="T0" fmla="*/ 2147483646 w 234"/>
                <a:gd name="T1" fmla="*/ 2147483646 h 21"/>
                <a:gd name="T2" fmla="*/ 2147483646 w 234"/>
                <a:gd name="T3" fmla="*/ 2147483646 h 21"/>
                <a:gd name="T4" fmla="*/ 2147483646 w 234"/>
                <a:gd name="T5" fmla="*/ 2147483646 h 21"/>
                <a:gd name="T6" fmla="*/ 2147483646 w 234"/>
                <a:gd name="T7" fmla="*/ 2147483646 h 21"/>
                <a:gd name="T8" fmla="*/ 0 w 234"/>
                <a:gd name="T9" fmla="*/ 2147483646 h 21"/>
                <a:gd name="T10" fmla="*/ 0 w 234"/>
                <a:gd name="T11" fmla="*/ 2147483646 h 21"/>
                <a:gd name="T12" fmla="*/ 0 w 234"/>
                <a:gd name="T13" fmla="*/ 0 h 21"/>
                <a:gd name="T14" fmla="*/ 2147483646 w 234"/>
                <a:gd name="T15" fmla="*/ 0 h 21"/>
                <a:gd name="T16" fmla="*/ 2147483646 w 234"/>
                <a:gd name="T17" fmla="*/ 0 h 21"/>
                <a:gd name="T18" fmla="*/ 2147483646 w 234"/>
                <a:gd name="T19" fmla="*/ 0 h 21"/>
                <a:gd name="T20" fmla="*/ 2147483646 w 234"/>
                <a:gd name="T21" fmla="*/ 0 h 21"/>
                <a:gd name="T22" fmla="*/ 2147483646 w 234"/>
                <a:gd name="T23" fmla="*/ 2147483646 h 21"/>
                <a:gd name="T24" fmla="*/ 2147483646 w 234"/>
                <a:gd name="T25" fmla="*/ 2147483646 h 21"/>
                <a:gd name="T26" fmla="*/ 2147483646 w 234"/>
                <a:gd name="T27" fmla="*/ 2147483646 h 21"/>
                <a:gd name="T28" fmla="*/ 2147483646 w 234"/>
                <a:gd name="T29" fmla="*/ 2147483646 h 21"/>
                <a:gd name="T30" fmla="*/ 2147483646 w 234"/>
                <a:gd name="T31" fmla="*/ 2147483646 h 21"/>
                <a:gd name="T32" fmla="*/ 2147483646 w 234"/>
                <a:gd name="T33" fmla="*/ 2147483646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4"/>
                <a:gd name="T52" fmla="*/ 0 h 21"/>
                <a:gd name="T53" fmla="*/ 234 w 234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4" h="21">
                  <a:moveTo>
                    <a:pt x="156" y="21"/>
                  </a:moveTo>
                  <a:lnTo>
                    <a:pt x="117" y="19"/>
                  </a:lnTo>
                  <a:lnTo>
                    <a:pt x="77" y="17"/>
                  </a:lnTo>
                  <a:lnTo>
                    <a:pt x="38" y="13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  <a:lnTo>
                    <a:pt x="58" y="0"/>
                  </a:lnTo>
                  <a:lnTo>
                    <a:pt x="115" y="0"/>
                  </a:lnTo>
                  <a:lnTo>
                    <a:pt x="175" y="0"/>
                  </a:lnTo>
                  <a:lnTo>
                    <a:pt x="234" y="0"/>
                  </a:lnTo>
                  <a:lnTo>
                    <a:pt x="229" y="9"/>
                  </a:lnTo>
                  <a:lnTo>
                    <a:pt x="223" y="17"/>
                  </a:lnTo>
                  <a:lnTo>
                    <a:pt x="205" y="19"/>
                  </a:lnTo>
                  <a:lnTo>
                    <a:pt x="190" y="19"/>
                  </a:lnTo>
                  <a:lnTo>
                    <a:pt x="173" y="21"/>
                  </a:lnTo>
                  <a:lnTo>
                    <a:pt x="156" y="21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3" name="Freeform 13">
              <a:extLst>
                <a:ext uri="{FF2B5EF4-FFF2-40B4-BE49-F238E27FC236}">
                  <a16:creationId xmlns:a16="http://schemas.microsoft.com/office/drawing/2014/main" id="{6FDCBBF2-B1D1-8964-EB2E-4DDF08E04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325" y="5143500"/>
              <a:ext cx="858838" cy="1038225"/>
            </a:xfrm>
            <a:custGeom>
              <a:avLst/>
              <a:gdLst>
                <a:gd name="T0" fmla="*/ 2147483646 w 541"/>
                <a:gd name="T1" fmla="*/ 2147483646 h 654"/>
                <a:gd name="T2" fmla="*/ 2147483646 w 541"/>
                <a:gd name="T3" fmla="*/ 2147483646 h 654"/>
                <a:gd name="T4" fmla="*/ 2147483646 w 541"/>
                <a:gd name="T5" fmla="*/ 2147483646 h 654"/>
                <a:gd name="T6" fmla="*/ 2147483646 w 541"/>
                <a:gd name="T7" fmla="*/ 2147483646 h 654"/>
                <a:gd name="T8" fmla="*/ 2147483646 w 541"/>
                <a:gd name="T9" fmla="*/ 2147483646 h 654"/>
                <a:gd name="T10" fmla="*/ 2147483646 w 541"/>
                <a:gd name="T11" fmla="*/ 2147483646 h 654"/>
                <a:gd name="T12" fmla="*/ 2147483646 w 541"/>
                <a:gd name="T13" fmla="*/ 2147483646 h 654"/>
                <a:gd name="T14" fmla="*/ 2147483646 w 541"/>
                <a:gd name="T15" fmla="*/ 2147483646 h 654"/>
                <a:gd name="T16" fmla="*/ 2147483646 w 541"/>
                <a:gd name="T17" fmla="*/ 2147483646 h 654"/>
                <a:gd name="T18" fmla="*/ 2147483646 w 541"/>
                <a:gd name="T19" fmla="*/ 2147483646 h 654"/>
                <a:gd name="T20" fmla="*/ 2147483646 w 541"/>
                <a:gd name="T21" fmla="*/ 2147483646 h 654"/>
                <a:gd name="T22" fmla="*/ 2147483646 w 541"/>
                <a:gd name="T23" fmla="*/ 2147483646 h 654"/>
                <a:gd name="T24" fmla="*/ 2147483646 w 541"/>
                <a:gd name="T25" fmla="*/ 2147483646 h 654"/>
                <a:gd name="T26" fmla="*/ 2147483646 w 541"/>
                <a:gd name="T27" fmla="*/ 2147483646 h 654"/>
                <a:gd name="T28" fmla="*/ 2147483646 w 541"/>
                <a:gd name="T29" fmla="*/ 2147483646 h 654"/>
                <a:gd name="T30" fmla="*/ 2147483646 w 541"/>
                <a:gd name="T31" fmla="*/ 2147483646 h 654"/>
                <a:gd name="T32" fmla="*/ 2147483646 w 541"/>
                <a:gd name="T33" fmla="*/ 2147483646 h 654"/>
                <a:gd name="T34" fmla="*/ 2147483646 w 541"/>
                <a:gd name="T35" fmla="*/ 2147483646 h 654"/>
                <a:gd name="T36" fmla="*/ 2147483646 w 541"/>
                <a:gd name="T37" fmla="*/ 2147483646 h 654"/>
                <a:gd name="T38" fmla="*/ 2147483646 w 541"/>
                <a:gd name="T39" fmla="*/ 2147483646 h 654"/>
                <a:gd name="T40" fmla="*/ 2147483646 w 541"/>
                <a:gd name="T41" fmla="*/ 2147483646 h 654"/>
                <a:gd name="T42" fmla="*/ 2147483646 w 541"/>
                <a:gd name="T43" fmla="*/ 2147483646 h 654"/>
                <a:gd name="T44" fmla="*/ 2147483646 w 541"/>
                <a:gd name="T45" fmla="*/ 2147483646 h 654"/>
                <a:gd name="T46" fmla="*/ 2147483646 w 541"/>
                <a:gd name="T47" fmla="*/ 2147483646 h 654"/>
                <a:gd name="T48" fmla="*/ 2147483646 w 541"/>
                <a:gd name="T49" fmla="*/ 2147483646 h 654"/>
                <a:gd name="T50" fmla="*/ 2147483646 w 541"/>
                <a:gd name="T51" fmla="*/ 2147483646 h 654"/>
                <a:gd name="T52" fmla="*/ 2147483646 w 541"/>
                <a:gd name="T53" fmla="*/ 0 h 654"/>
                <a:gd name="T54" fmla="*/ 2147483646 w 541"/>
                <a:gd name="T55" fmla="*/ 2147483646 h 654"/>
                <a:gd name="T56" fmla="*/ 2147483646 w 541"/>
                <a:gd name="T57" fmla="*/ 2147483646 h 654"/>
                <a:gd name="T58" fmla="*/ 2147483646 w 541"/>
                <a:gd name="T59" fmla="*/ 2147483646 h 654"/>
                <a:gd name="T60" fmla="*/ 2147483646 w 541"/>
                <a:gd name="T61" fmla="*/ 2147483646 h 654"/>
                <a:gd name="T62" fmla="*/ 2147483646 w 541"/>
                <a:gd name="T63" fmla="*/ 2147483646 h 654"/>
                <a:gd name="T64" fmla="*/ 2147483646 w 541"/>
                <a:gd name="T65" fmla="*/ 2147483646 h 654"/>
                <a:gd name="T66" fmla="*/ 2147483646 w 541"/>
                <a:gd name="T67" fmla="*/ 2147483646 h 654"/>
                <a:gd name="T68" fmla="*/ 2147483646 w 541"/>
                <a:gd name="T69" fmla="*/ 2147483646 h 654"/>
                <a:gd name="T70" fmla="*/ 2147483646 w 541"/>
                <a:gd name="T71" fmla="*/ 2147483646 h 654"/>
                <a:gd name="T72" fmla="*/ 2147483646 w 541"/>
                <a:gd name="T73" fmla="*/ 2147483646 h 654"/>
                <a:gd name="T74" fmla="*/ 2147483646 w 541"/>
                <a:gd name="T75" fmla="*/ 2147483646 h 654"/>
                <a:gd name="T76" fmla="*/ 2147483646 w 541"/>
                <a:gd name="T77" fmla="*/ 2147483646 h 654"/>
                <a:gd name="T78" fmla="*/ 2147483646 w 541"/>
                <a:gd name="T79" fmla="*/ 2147483646 h 654"/>
                <a:gd name="T80" fmla="*/ 2147483646 w 541"/>
                <a:gd name="T81" fmla="*/ 2147483646 h 654"/>
                <a:gd name="T82" fmla="*/ 2147483646 w 541"/>
                <a:gd name="T83" fmla="*/ 2147483646 h 654"/>
                <a:gd name="T84" fmla="*/ 2147483646 w 541"/>
                <a:gd name="T85" fmla="*/ 2147483646 h 654"/>
                <a:gd name="T86" fmla="*/ 2147483646 w 541"/>
                <a:gd name="T87" fmla="*/ 2147483646 h 654"/>
                <a:gd name="T88" fmla="*/ 2147483646 w 541"/>
                <a:gd name="T89" fmla="*/ 2147483646 h 654"/>
                <a:gd name="T90" fmla="*/ 2147483646 w 541"/>
                <a:gd name="T91" fmla="*/ 2147483646 h 654"/>
                <a:gd name="T92" fmla="*/ 2147483646 w 541"/>
                <a:gd name="T93" fmla="*/ 2147483646 h 654"/>
                <a:gd name="T94" fmla="*/ 2147483646 w 541"/>
                <a:gd name="T95" fmla="*/ 2147483646 h 654"/>
                <a:gd name="T96" fmla="*/ 2147483646 w 541"/>
                <a:gd name="T97" fmla="*/ 2147483646 h 654"/>
                <a:gd name="T98" fmla="*/ 2147483646 w 541"/>
                <a:gd name="T99" fmla="*/ 2147483646 h 654"/>
                <a:gd name="T100" fmla="*/ 2147483646 w 541"/>
                <a:gd name="T101" fmla="*/ 2147483646 h 65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41"/>
                <a:gd name="T154" fmla="*/ 0 h 654"/>
                <a:gd name="T155" fmla="*/ 541 w 541"/>
                <a:gd name="T156" fmla="*/ 654 h 654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41" h="654">
                  <a:moveTo>
                    <a:pt x="528" y="654"/>
                  </a:moveTo>
                  <a:lnTo>
                    <a:pt x="482" y="650"/>
                  </a:lnTo>
                  <a:lnTo>
                    <a:pt x="432" y="644"/>
                  </a:lnTo>
                  <a:lnTo>
                    <a:pt x="382" y="639"/>
                  </a:lnTo>
                  <a:lnTo>
                    <a:pt x="332" y="633"/>
                  </a:lnTo>
                  <a:lnTo>
                    <a:pt x="282" y="625"/>
                  </a:lnTo>
                  <a:lnTo>
                    <a:pt x="234" y="616"/>
                  </a:lnTo>
                  <a:lnTo>
                    <a:pt x="188" y="604"/>
                  </a:lnTo>
                  <a:lnTo>
                    <a:pt x="144" y="589"/>
                  </a:lnTo>
                  <a:lnTo>
                    <a:pt x="144" y="554"/>
                  </a:lnTo>
                  <a:lnTo>
                    <a:pt x="142" y="514"/>
                  </a:lnTo>
                  <a:lnTo>
                    <a:pt x="140" y="472"/>
                  </a:lnTo>
                  <a:lnTo>
                    <a:pt x="138" y="426"/>
                  </a:lnTo>
                  <a:lnTo>
                    <a:pt x="134" y="382"/>
                  </a:lnTo>
                  <a:lnTo>
                    <a:pt x="130" y="339"/>
                  </a:lnTo>
                  <a:lnTo>
                    <a:pt x="123" y="301"/>
                  </a:lnTo>
                  <a:lnTo>
                    <a:pt x="115" y="268"/>
                  </a:lnTo>
                  <a:lnTo>
                    <a:pt x="111" y="268"/>
                  </a:lnTo>
                  <a:lnTo>
                    <a:pt x="107" y="268"/>
                  </a:lnTo>
                  <a:lnTo>
                    <a:pt x="105" y="261"/>
                  </a:lnTo>
                  <a:lnTo>
                    <a:pt x="103" y="253"/>
                  </a:lnTo>
                  <a:lnTo>
                    <a:pt x="100" y="253"/>
                  </a:lnTo>
                  <a:lnTo>
                    <a:pt x="96" y="253"/>
                  </a:lnTo>
                  <a:lnTo>
                    <a:pt x="90" y="241"/>
                  </a:lnTo>
                  <a:lnTo>
                    <a:pt x="84" y="228"/>
                  </a:lnTo>
                  <a:lnTo>
                    <a:pt x="79" y="228"/>
                  </a:lnTo>
                  <a:lnTo>
                    <a:pt x="75" y="226"/>
                  </a:lnTo>
                  <a:lnTo>
                    <a:pt x="80" y="236"/>
                  </a:lnTo>
                  <a:lnTo>
                    <a:pt x="86" y="247"/>
                  </a:lnTo>
                  <a:lnTo>
                    <a:pt x="90" y="261"/>
                  </a:lnTo>
                  <a:lnTo>
                    <a:pt x="92" y="274"/>
                  </a:lnTo>
                  <a:lnTo>
                    <a:pt x="79" y="274"/>
                  </a:lnTo>
                  <a:lnTo>
                    <a:pt x="69" y="274"/>
                  </a:lnTo>
                  <a:lnTo>
                    <a:pt x="65" y="280"/>
                  </a:lnTo>
                  <a:lnTo>
                    <a:pt x="63" y="284"/>
                  </a:lnTo>
                  <a:lnTo>
                    <a:pt x="80" y="289"/>
                  </a:lnTo>
                  <a:lnTo>
                    <a:pt x="96" y="293"/>
                  </a:lnTo>
                  <a:lnTo>
                    <a:pt x="80" y="299"/>
                  </a:lnTo>
                  <a:lnTo>
                    <a:pt x="63" y="303"/>
                  </a:lnTo>
                  <a:lnTo>
                    <a:pt x="63" y="309"/>
                  </a:lnTo>
                  <a:lnTo>
                    <a:pt x="63" y="314"/>
                  </a:lnTo>
                  <a:lnTo>
                    <a:pt x="90" y="312"/>
                  </a:lnTo>
                  <a:lnTo>
                    <a:pt x="115" y="311"/>
                  </a:lnTo>
                  <a:lnTo>
                    <a:pt x="121" y="372"/>
                  </a:lnTo>
                  <a:lnTo>
                    <a:pt x="128" y="439"/>
                  </a:lnTo>
                  <a:lnTo>
                    <a:pt x="130" y="472"/>
                  </a:lnTo>
                  <a:lnTo>
                    <a:pt x="132" y="506"/>
                  </a:lnTo>
                  <a:lnTo>
                    <a:pt x="130" y="539"/>
                  </a:lnTo>
                  <a:lnTo>
                    <a:pt x="127" y="570"/>
                  </a:lnTo>
                  <a:lnTo>
                    <a:pt x="111" y="570"/>
                  </a:lnTo>
                  <a:lnTo>
                    <a:pt x="98" y="566"/>
                  </a:lnTo>
                  <a:lnTo>
                    <a:pt x="84" y="562"/>
                  </a:lnTo>
                  <a:lnTo>
                    <a:pt x="71" y="558"/>
                  </a:lnTo>
                  <a:lnTo>
                    <a:pt x="44" y="547"/>
                  </a:lnTo>
                  <a:lnTo>
                    <a:pt x="23" y="537"/>
                  </a:lnTo>
                  <a:lnTo>
                    <a:pt x="23" y="533"/>
                  </a:lnTo>
                  <a:lnTo>
                    <a:pt x="23" y="529"/>
                  </a:lnTo>
                  <a:lnTo>
                    <a:pt x="17" y="527"/>
                  </a:lnTo>
                  <a:lnTo>
                    <a:pt x="11" y="525"/>
                  </a:lnTo>
                  <a:lnTo>
                    <a:pt x="11" y="514"/>
                  </a:lnTo>
                  <a:lnTo>
                    <a:pt x="11" y="504"/>
                  </a:lnTo>
                  <a:lnTo>
                    <a:pt x="13" y="497"/>
                  </a:lnTo>
                  <a:lnTo>
                    <a:pt x="17" y="491"/>
                  </a:lnTo>
                  <a:lnTo>
                    <a:pt x="31" y="477"/>
                  </a:lnTo>
                  <a:lnTo>
                    <a:pt x="46" y="464"/>
                  </a:lnTo>
                  <a:lnTo>
                    <a:pt x="46" y="454"/>
                  </a:lnTo>
                  <a:lnTo>
                    <a:pt x="46" y="445"/>
                  </a:lnTo>
                  <a:lnTo>
                    <a:pt x="40" y="445"/>
                  </a:lnTo>
                  <a:lnTo>
                    <a:pt x="38" y="445"/>
                  </a:lnTo>
                  <a:lnTo>
                    <a:pt x="34" y="403"/>
                  </a:lnTo>
                  <a:lnTo>
                    <a:pt x="29" y="362"/>
                  </a:lnTo>
                  <a:lnTo>
                    <a:pt x="23" y="320"/>
                  </a:lnTo>
                  <a:lnTo>
                    <a:pt x="17" y="278"/>
                  </a:lnTo>
                  <a:lnTo>
                    <a:pt x="11" y="236"/>
                  </a:lnTo>
                  <a:lnTo>
                    <a:pt x="6" y="195"/>
                  </a:lnTo>
                  <a:lnTo>
                    <a:pt x="2" y="155"/>
                  </a:lnTo>
                  <a:lnTo>
                    <a:pt x="0" y="115"/>
                  </a:lnTo>
                  <a:lnTo>
                    <a:pt x="7" y="86"/>
                  </a:lnTo>
                  <a:lnTo>
                    <a:pt x="13" y="57"/>
                  </a:lnTo>
                  <a:lnTo>
                    <a:pt x="19" y="28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6" y="13"/>
                  </a:lnTo>
                  <a:lnTo>
                    <a:pt x="52" y="28"/>
                  </a:lnTo>
                  <a:lnTo>
                    <a:pt x="57" y="42"/>
                  </a:lnTo>
                  <a:lnTo>
                    <a:pt x="63" y="57"/>
                  </a:lnTo>
                  <a:lnTo>
                    <a:pt x="67" y="57"/>
                  </a:lnTo>
                  <a:lnTo>
                    <a:pt x="73" y="57"/>
                  </a:lnTo>
                  <a:lnTo>
                    <a:pt x="80" y="88"/>
                  </a:lnTo>
                  <a:lnTo>
                    <a:pt x="88" y="111"/>
                  </a:lnTo>
                  <a:lnTo>
                    <a:pt x="94" y="128"/>
                  </a:lnTo>
                  <a:lnTo>
                    <a:pt x="100" y="146"/>
                  </a:lnTo>
                  <a:lnTo>
                    <a:pt x="107" y="147"/>
                  </a:lnTo>
                  <a:lnTo>
                    <a:pt x="115" y="149"/>
                  </a:lnTo>
                  <a:lnTo>
                    <a:pt x="119" y="134"/>
                  </a:lnTo>
                  <a:lnTo>
                    <a:pt x="125" y="121"/>
                  </a:lnTo>
                  <a:lnTo>
                    <a:pt x="127" y="117"/>
                  </a:lnTo>
                  <a:lnTo>
                    <a:pt x="132" y="113"/>
                  </a:lnTo>
                  <a:lnTo>
                    <a:pt x="138" y="109"/>
                  </a:lnTo>
                  <a:lnTo>
                    <a:pt x="144" y="107"/>
                  </a:lnTo>
                  <a:lnTo>
                    <a:pt x="144" y="113"/>
                  </a:lnTo>
                  <a:lnTo>
                    <a:pt x="144" y="119"/>
                  </a:lnTo>
                  <a:lnTo>
                    <a:pt x="153" y="122"/>
                  </a:lnTo>
                  <a:lnTo>
                    <a:pt x="161" y="126"/>
                  </a:lnTo>
                  <a:lnTo>
                    <a:pt x="167" y="134"/>
                  </a:lnTo>
                  <a:lnTo>
                    <a:pt x="173" y="146"/>
                  </a:lnTo>
                  <a:lnTo>
                    <a:pt x="178" y="146"/>
                  </a:lnTo>
                  <a:lnTo>
                    <a:pt x="184" y="147"/>
                  </a:lnTo>
                  <a:lnTo>
                    <a:pt x="190" y="134"/>
                  </a:lnTo>
                  <a:lnTo>
                    <a:pt x="198" y="117"/>
                  </a:lnTo>
                  <a:lnTo>
                    <a:pt x="201" y="99"/>
                  </a:lnTo>
                  <a:lnTo>
                    <a:pt x="207" y="84"/>
                  </a:lnTo>
                  <a:lnTo>
                    <a:pt x="244" y="88"/>
                  </a:lnTo>
                  <a:lnTo>
                    <a:pt x="265" y="88"/>
                  </a:lnTo>
                  <a:lnTo>
                    <a:pt x="276" y="88"/>
                  </a:lnTo>
                  <a:lnTo>
                    <a:pt x="288" y="86"/>
                  </a:lnTo>
                  <a:lnTo>
                    <a:pt x="292" y="67"/>
                  </a:lnTo>
                  <a:lnTo>
                    <a:pt x="295" y="48"/>
                  </a:lnTo>
                  <a:lnTo>
                    <a:pt x="299" y="30"/>
                  </a:lnTo>
                  <a:lnTo>
                    <a:pt x="303" y="11"/>
                  </a:lnTo>
                  <a:lnTo>
                    <a:pt x="313" y="11"/>
                  </a:lnTo>
                  <a:lnTo>
                    <a:pt x="324" y="11"/>
                  </a:lnTo>
                  <a:lnTo>
                    <a:pt x="322" y="38"/>
                  </a:lnTo>
                  <a:lnTo>
                    <a:pt x="320" y="55"/>
                  </a:lnTo>
                  <a:lnTo>
                    <a:pt x="320" y="71"/>
                  </a:lnTo>
                  <a:lnTo>
                    <a:pt x="320" y="90"/>
                  </a:lnTo>
                  <a:lnTo>
                    <a:pt x="328" y="90"/>
                  </a:lnTo>
                  <a:lnTo>
                    <a:pt x="336" y="92"/>
                  </a:lnTo>
                  <a:lnTo>
                    <a:pt x="324" y="151"/>
                  </a:lnTo>
                  <a:lnTo>
                    <a:pt x="319" y="199"/>
                  </a:lnTo>
                  <a:lnTo>
                    <a:pt x="317" y="220"/>
                  </a:lnTo>
                  <a:lnTo>
                    <a:pt x="319" y="240"/>
                  </a:lnTo>
                  <a:lnTo>
                    <a:pt x="320" y="255"/>
                  </a:lnTo>
                  <a:lnTo>
                    <a:pt x="326" y="270"/>
                  </a:lnTo>
                  <a:lnTo>
                    <a:pt x="336" y="282"/>
                  </a:lnTo>
                  <a:lnTo>
                    <a:pt x="347" y="293"/>
                  </a:lnTo>
                  <a:lnTo>
                    <a:pt x="363" y="301"/>
                  </a:lnTo>
                  <a:lnTo>
                    <a:pt x="380" y="309"/>
                  </a:lnTo>
                  <a:lnTo>
                    <a:pt x="403" y="314"/>
                  </a:lnTo>
                  <a:lnTo>
                    <a:pt x="430" y="320"/>
                  </a:lnTo>
                  <a:lnTo>
                    <a:pt x="463" y="324"/>
                  </a:lnTo>
                  <a:lnTo>
                    <a:pt x="497" y="326"/>
                  </a:lnTo>
                  <a:lnTo>
                    <a:pt x="507" y="364"/>
                  </a:lnTo>
                  <a:lnTo>
                    <a:pt x="514" y="403"/>
                  </a:lnTo>
                  <a:lnTo>
                    <a:pt x="522" y="445"/>
                  </a:lnTo>
                  <a:lnTo>
                    <a:pt x="530" y="487"/>
                  </a:lnTo>
                  <a:lnTo>
                    <a:pt x="535" y="531"/>
                  </a:lnTo>
                  <a:lnTo>
                    <a:pt x="539" y="573"/>
                  </a:lnTo>
                  <a:lnTo>
                    <a:pt x="541" y="616"/>
                  </a:lnTo>
                  <a:lnTo>
                    <a:pt x="539" y="654"/>
                  </a:lnTo>
                  <a:lnTo>
                    <a:pt x="534" y="654"/>
                  </a:lnTo>
                  <a:lnTo>
                    <a:pt x="528" y="654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4" name="Freeform 14">
              <a:extLst>
                <a:ext uri="{FF2B5EF4-FFF2-40B4-BE49-F238E27FC236}">
                  <a16:creationId xmlns:a16="http://schemas.microsoft.com/office/drawing/2014/main" id="{49355943-99F3-3E8F-F0FC-C7806474E8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1525" y="6029325"/>
              <a:ext cx="420688" cy="142875"/>
            </a:xfrm>
            <a:custGeom>
              <a:avLst/>
              <a:gdLst>
                <a:gd name="T0" fmla="*/ 2147483646 w 265"/>
                <a:gd name="T1" fmla="*/ 2147483646 h 90"/>
                <a:gd name="T2" fmla="*/ 2147483646 w 265"/>
                <a:gd name="T3" fmla="*/ 2147483646 h 90"/>
                <a:gd name="T4" fmla="*/ 0 w 265"/>
                <a:gd name="T5" fmla="*/ 2147483646 h 90"/>
                <a:gd name="T6" fmla="*/ 2147483646 w 265"/>
                <a:gd name="T7" fmla="*/ 2147483646 h 90"/>
                <a:gd name="T8" fmla="*/ 2147483646 w 265"/>
                <a:gd name="T9" fmla="*/ 2147483646 h 90"/>
                <a:gd name="T10" fmla="*/ 2147483646 w 265"/>
                <a:gd name="T11" fmla="*/ 2147483646 h 90"/>
                <a:gd name="T12" fmla="*/ 2147483646 w 265"/>
                <a:gd name="T13" fmla="*/ 2147483646 h 90"/>
                <a:gd name="T14" fmla="*/ 2147483646 w 265"/>
                <a:gd name="T15" fmla="*/ 2147483646 h 90"/>
                <a:gd name="T16" fmla="*/ 2147483646 w 265"/>
                <a:gd name="T17" fmla="*/ 2147483646 h 90"/>
                <a:gd name="T18" fmla="*/ 2147483646 w 265"/>
                <a:gd name="T19" fmla="*/ 2147483646 h 90"/>
                <a:gd name="T20" fmla="*/ 2147483646 w 265"/>
                <a:gd name="T21" fmla="*/ 2147483646 h 90"/>
                <a:gd name="T22" fmla="*/ 2147483646 w 265"/>
                <a:gd name="T23" fmla="*/ 0 h 90"/>
                <a:gd name="T24" fmla="*/ 2147483646 w 265"/>
                <a:gd name="T25" fmla="*/ 0 h 90"/>
                <a:gd name="T26" fmla="*/ 2147483646 w 265"/>
                <a:gd name="T27" fmla="*/ 2147483646 h 90"/>
                <a:gd name="T28" fmla="*/ 2147483646 w 265"/>
                <a:gd name="T29" fmla="*/ 2147483646 h 90"/>
                <a:gd name="T30" fmla="*/ 2147483646 w 265"/>
                <a:gd name="T31" fmla="*/ 2147483646 h 90"/>
                <a:gd name="T32" fmla="*/ 2147483646 w 265"/>
                <a:gd name="T33" fmla="*/ 2147483646 h 90"/>
                <a:gd name="T34" fmla="*/ 2147483646 w 265"/>
                <a:gd name="T35" fmla="*/ 2147483646 h 90"/>
                <a:gd name="T36" fmla="*/ 2147483646 w 265"/>
                <a:gd name="T37" fmla="*/ 2147483646 h 90"/>
                <a:gd name="T38" fmla="*/ 2147483646 w 265"/>
                <a:gd name="T39" fmla="*/ 2147483646 h 90"/>
                <a:gd name="T40" fmla="*/ 2147483646 w 265"/>
                <a:gd name="T41" fmla="*/ 2147483646 h 90"/>
                <a:gd name="T42" fmla="*/ 2147483646 w 265"/>
                <a:gd name="T43" fmla="*/ 2147483646 h 90"/>
                <a:gd name="T44" fmla="*/ 2147483646 w 265"/>
                <a:gd name="T45" fmla="*/ 2147483646 h 90"/>
                <a:gd name="T46" fmla="*/ 2147483646 w 265"/>
                <a:gd name="T47" fmla="*/ 2147483646 h 90"/>
                <a:gd name="T48" fmla="*/ 2147483646 w 265"/>
                <a:gd name="T49" fmla="*/ 2147483646 h 90"/>
                <a:gd name="T50" fmla="*/ 2147483646 w 265"/>
                <a:gd name="T51" fmla="*/ 2147483646 h 90"/>
                <a:gd name="T52" fmla="*/ 2147483646 w 265"/>
                <a:gd name="T53" fmla="*/ 2147483646 h 90"/>
                <a:gd name="T54" fmla="*/ 2147483646 w 265"/>
                <a:gd name="T55" fmla="*/ 2147483646 h 90"/>
                <a:gd name="T56" fmla="*/ 2147483646 w 265"/>
                <a:gd name="T57" fmla="*/ 2147483646 h 9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65"/>
                <a:gd name="T88" fmla="*/ 0 h 90"/>
                <a:gd name="T89" fmla="*/ 265 w 265"/>
                <a:gd name="T90" fmla="*/ 90 h 9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65" h="90">
                  <a:moveTo>
                    <a:pt x="8" y="84"/>
                  </a:moveTo>
                  <a:lnTo>
                    <a:pt x="2" y="84"/>
                  </a:lnTo>
                  <a:lnTo>
                    <a:pt x="0" y="83"/>
                  </a:lnTo>
                  <a:lnTo>
                    <a:pt x="2" y="75"/>
                  </a:lnTo>
                  <a:lnTo>
                    <a:pt x="6" y="67"/>
                  </a:lnTo>
                  <a:lnTo>
                    <a:pt x="10" y="61"/>
                  </a:lnTo>
                  <a:lnTo>
                    <a:pt x="20" y="54"/>
                  </a:lnTo>
                  <a:lnTo>
                    <a:pt x="58" y="29"/>
                  </a:lnTo>
                  <a:lnTo>
                    <a:pt x="89" y="12"/>
                  </a:lnTo>
                  <a:lnTo>
                    <a:pt x="102" y="6"/>
                  </a:lnTo>
                  <a:lnTo>
                    <a:pt x="116" y="2"/>
                  </a:lnTo>
                  <a:lnTo>
                    <a:pt x="127" y="0"/>
                  </a:lnTo>
                  <a:lnTo>
                    <a:pt x="139" y="0"/>
                  </a:lnTo>
                  <a:lnTo>
                    <a:pt x="150" y="2"/>
                  </a:lnTo>
                  <a:lnTo>
                    <a:pt x="164" y="4"/>
                  </a:lnTo>
                  <a:lnTo>
                    <a:pt x="175" y="10"/>
                  </a:lnTo>
                  <a:lnTo>
                    <a:pt x="191" y="15"/>
                  </a:lnTo>
                  <a:lnTo>
                    <a:pt x="223" y="31"/>
                  </a:lnTo>
                  <a:lnTo>
                    <a:pt x="265" y="52"/>
                  </a:lnTo>
                  <a:lnTo>
                    <a:pt x="258" y="61"/>
                  </a:lnTo>
                  <a:lnTo>
                    <a:pt x="248" y="71"/>
                  </a:lnTo>
                  <a:lnTo>
                    <a:pt x="235" y="77"/>
                  </a:lnTo>
                  <a:lnTo>
                    <a:pt x="219" y="83"/>
                  </a:lnTo>
                  <a:lnTo>
                    <a:pt x="202" y="86"/>
                  </a:lnTo>
                  <a:lnTo>
                    <a:pt x="185" y="88"/>
                  </a:lnTo>
                  <a:lnTo>
                    <a:pt x="164" y="90"/>
                  </a:lnTo>
                  <a:lnTo>
                    <a:pt x="144" y="90"/>
                  </a:lnTo>
                  <a:lnTo>
                    <a:pt x="66" y="88"/>
                  </a:lnTo>
                  <a:lnTo>
                    <a:pt x="8" y="84"/>
                  </a:lnTo>
                  <a:close/>
                </a:path>
              </a:pathLst>
            </a:custGeom>
            <a:solidFill>
              <a:srgbClr val="4D4A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5" name="Freeform 15">
              <a:extLst>
                <a:ext uri="{FF2B5EF4-FFF2-40B4-BE49-F238E27FC236}">
                  <a16:creationId xmlns:a16="http://schemas.microsoft.com/office/drawing/2014/main" id="{09B19A2B-2736-6955-5550-096AB521672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3675" y="4016375"/>
              <a:ext cx="1112838" cy="1617663"/>
            </a:xfrm>
            <a:custGeom>
              <a:avLst/>
              <a:gdLst>
                <a:gd name="T0" fmla="*/ 2147483646 w 701"/>
                <a:gd name="T1" fmla="*/ 2147483646 h 1019"/>
                <a:gd name="T2" fmla="*/ 2147483646 w 701"/>
                <a:gd name="T3" fmla="*/ 2147483646 h 1019"/>
                <a:gd name="T4" fmla="*/ 2147483646 w 701"/>
                <a:gd name="T5" fmla="*/ 2147483646 h 1019"/>
                <a:gd name="T6" fmla="*/ 2147483646 w 701"/>
                <a:gd name="T7" fmla="*/ 2147483646 h 1019"/>
                <a:gd name="T8" fmla="*/ 2147483646 w 701"/>
                <a:gd name="T9" fmla="*/ 2147483646 h 1019"/>
                <a:gd name="T10" fmla="*/ 2147483646 w 701"/>
                <a:gd name="T11" fmla="*/ 2147483646 h 1019"/>
                <a:gd name="T12" fmla="*/ 2147483646 w 701"/>
                <a:gd name="T13" fmla="*/ 2147483646 h 1019"/>
                <a:gd name="T14" fmla="*/ 2147483646 w 701"/>
                <a:gd name="T15" fmla="*/ 2147483646 h 1019"/>
                <a:gd name="T16" fmla="*/ 2147483646 w 701"/>
                <a:gd name="T17" fmla="*/ 2147483646 h 1019"/>
                <a:gd name="T18" fmla="*/ 2147483646 w 701"/>
                <a:gd name="T19" fmla="*/ 2147483646 h 1019"/>
                <a:gd name="T20" fmla="*/ 2147483646 w 701"/>
                <a:gd name="T21" fmla="*/ 2147483646 h 1019"/>
                <a:gd name="T22" fmla="*/ 2147483646 w 701"/>
                <a:gd name="T23" fmla="*/ 2147483646 h 1019"/>
                <a:gd name="T24" fmla="*/ 2147483646 w 701"/>
                <a:gd name="T25" fmla="*/ 2147483646 h 1019"/>
                <a:gd name="T26" fmla="*/ 2147483646 w 701"/>
                <a:gd name="T27" fmla="*/ 2147483646 h 1019"/>
                <a:gd name="T28" fmla="*/ 2147483646 w 701"/>
                <a:gd name="T29" fmla="*/ 2147483646 h 1019"/>
                <a:gd name="T30" fmla="*/ 2147483646 w 701"/>
                <a:gd name="T31" fmla="*/ 2147483646 h 1019"/>
                <a:gd name="T32" fmla="*/ 2147483646 w 701"/>
                <a:gd name="T33" fmla="*/ 2147483646 h 1019"/>
                <a:gd name="T34" fmla="*/ 2147483646 w 701"/>
                <a:gd name="T35" fmla="*/ 2147483646 h 1019"/>
                <a:gd name="T36" fmla="*/ 2147483646 w 701"/>
                <a:gd name="T37" fmla="*/ 2147483646 h 1019"/>
                <a:gd name="T38" fmla="*/ 2147483646 w 701"/>
                <a:gd name="T39" fmla="*/ 2147483646 h 1019"/>
                <a:gd name="T40" fmla="*/ 2147483646 w 701"/>
                <a:gd name="T41" fmla="*/ 2147483646 h 1019"/>
                <a:gd name="T42" fmla="*/ 2147483646 w 701"/>
                <a:gd name="T43" fmla="*/ 2147483646 h 1019"/>
                <a:gd name="T44" fmla="*/ 2147483646 w 701"/>
                <a:gd name="T45" fmla="*/ 2147483646 h 1019"/>
                <a:gd name="T46" fmla="*/ 2147483646 w 701"/>
                <a:gd name="T47" fmla="*/ 2147483646 h 1019"/>
                <a:gd name="T48" fmla="*/ 2147483646 w 701"/>
                <a:gd name="T49" fmla="*/ 2147483646 h 1019"/>
                <a:gd name="T50" fmla="*/ 2147483646 w 701"/>
                <a:gd name="T51" fmla="*/ 2147483646 h 1019"/>
                <a:gd name="T52" fmla="*/ 2147483646 w 701"/>
                <a:gd name="T53" fmla="*/ 2147483646 h 1019"/>
                <a:gd name="T54" fmla="*/ 2147483646 w 701"/>
                <a:gd name="T55" fmla="*/ 2147483646 h 1019"/>
                <a:gd name="T56" fmla="*/ 2147483646 w 701"/>
                <a:gd name="T57" fmla="*/ 2147483646 h 1019"/>
                <a:gd name="T58" fmla="*/ 2147483646 w 701"/>
                <a:gd name="T59" fmla="*/ 2147483646 h 1019"/>
                <a:gd name="T60" fmla="*/ 2147483646 w 701"/>
                <a:gd name="T61" fmla="*/ 2147483646 h 1019"/>
                <a:gd name="T62" fmla="*/ 2147483646 w 701"/>
                <a:gd name="T63" fmla="*/ 2147483646 h 1019"/>
                <a:gd name="T64" fmla="*/ 2147483646 w 701"/>
                <a:gd name="T65" fmla="*/ 2147483646 h 1019"/>
                <a:gd name="T66" fmla="*/ 2147483646 w 701"/>
                <a:gd name="T67" fmla="*/ 2147483646 h 1019"/>
                <a:gd name="T68" fmla="*/ 2147483646 w 701"/>
                <a:gd name="T69" fmla="*/ 2147483646 h 1019"/>
                <a:gd name="T70" fmla="*/ 2147483646 w 701"/>
                <a:gd name="T71" fmla="*/ 2147483646 h 1019"/>
                <a:gd name="T72" fmla="*/ 2147483646 w 701"/>
                <a:gd name="T73" fmla="*/ 2147483646 h 1019"/>
                <a:gd name="T74" fmla="*/ 2147483646 w 701"/>
                <a:gd name="T75" fmla="*/ 2147483646 h 1019"/>
                <a:gd name="T76" fmla="*/ 2147483646 w 701"/>
                <a:gd name="T77" fmla="*/ 2147483646 h 1019"/>
                <a:gd name="T78" fmla="*/ 2147483646 w 701"/>
                <a:gd name="T79" fmla="*/ 2147483646 h 1019"/>
                <a:gd name="T80" fmla="*/ 2147483646 w 701"/>
                <a:gd name="T81" fmla="*/ 2147483646 h 1019"/>
                <a:gd name="T82" fmla="*/ 2147483646 w 701"/>
                <a:gd name="T83" fmla="*/ 2147483646 h 1019"/>
                <a:gd name="T84" fmla="*/ 2147483646 w 701"/>
                <a:gd name="T85" fmla="*/ 2147483646 h 1019"/>
                <a:gd name="T86" fmla="*/ 2147483646 w 701"/>
                <a:gd name="T87" fmla="*/ 2147483646 h 1019"/>
                <a:gd name="T88" fmla="*/ 2147483646 w 701"/>
                <a:gd name="T89" fmla="*/ 2147483646 h 1019"/>
                <a:gd name="T90" fmla="*/ 2147483646 w 701"/>
                <a:gd name="T91" fmla="*/ 2147483646 h 1019"/>
                <a:gd name="T92" fmla="*/ 2147483646 w 701"/>
                <a:gd name="T93" fmla="*/ 2147483646 h 1019"/>
                <a:gd name="T94" fmla="*/ 2147483646 w 701"/>
                <a:gd name="T95" fmla="*/ 2147483646 h 1019"/>
                <a:gd name="T96" fmla="*/ 2147483646 w 701"/>
                <a:gd name="T97" fmla="*/ 2147483646 h 1019"/>
                <a:gd name="T98" fmla="*/ 2147483646 w 701"/>
                <a:gd name="T99" fmla="*/ 2147483646 h 1019"/>
                <a:gd name="T100" fmla="*/ 2147483646 w 701"/>
                <a:gd name="T101" fmla="*/ 2147483646 h 1019"/>
                <a:gd name="T102" fmla="*/ 2147483646 w 701"/>
                <a:gd name="T103" fmla="*/ 2147483646 h 1019"/>
                <a:gd name="T104" fmla="*/ 2147483646 w 701"/>
                <a:gd name="T105" fmla="*/ 2147483646 h 1019"/>
                <a:gd name="T106" fmla="*/ 2147483646 w 701"/>
                <a:gd name="T107" fmla="*/ 2147483646 h 1019"/>
                <a:gd name="T108" fmla="*/ 2147483646 w 701"/>
                <a:gd name="T109" fmla="*/ 2147483646 h 1019"/>
                <a:gd name="T110" fmla="*/ 2147483646 w 701"/>
                <a:gd name="T111" fmla="*/ 2147483646 h 101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01"/>
                <a:gd name="T169" fmla="*/ 0 h 1019"/>
                <a:gd name="T170" fmla="*/ 701 w 701"/>
                <a:gd name="T171" fmla="*/ 1019 h 101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01" h="1019">
                  <a:moveTo>
                    <a:pt x="139" y="1019"/>
                  </a:moveTo>
                  <a:lnTo>
                    <a:pt x="98" y="1009"/>
                  </a:lnTo>
                  <a:lnTo>
                    <a:pt x="73" y="1003"/>
                  </a:lnTo>
                  <a:lnTo>
                    <a:pt x="54" y="997"/>
                  </a:lnTo>
                  <a:lnTo>
                    <a:pt x="31" y="988"/>
                  </a:lnTo>
                  <a:lnTo>
                    <a:pt x="12" y="973"/>
                  </a:lnTo>
                  <a:lnTo>
                    <a:pt x="0" y="967"/>
                  </a:lnTo>
                  <a:lnTo>
                    <a:pt x="2" y="940"/>
                  </a:lnTo>
                  <a:lnTo>
                    <a:pt x="6" y="913"/>
                  </a:lnTo>
                  <a:lnTo>
                    <a:pt x="12" y="886"/>
                  </a:lnTo>
                  <a:lnTo>
                    <a:pt x="21" y="857"/>
                  </a:lnTo>
                  <a:lnTo>
                    <a:pt x="33" y="829"/>
                  </a:lnTo>
                  <a:lnTo>
                    <a:pt x="48" y="802"/>
                  </a:lnTo>
                  <a:lnTo>
                    <a:pt x="64" y="773"/>
                  </a:lnTo>
                  <a:lnTo>
                    <a:pt x="81" y="744"/>
                  </a:lnTo>
                  <a:lnTo>
                    <a:pt x="117" y="690"/>
                  </a:lnTo>
                  <a:lnTo>
                    <a:pt x="156" y="639"/>
                  </a:lnTo>
                  <a:lnTo>
                    <a:pt x="192" y="593"/>
                  </a:lnTo>
                  <a:lnTo>
                    <a:pt x="225" y="552"/>
                  </a:lnTo>
                  <a:lnTo>
                    <a:pt x="225" y="543"/>
                  </a:lnTo>
                  <a:lnTo>
                    <a:pt x="223" y="535"/>
                  </a:lnTo>
                  <a:lnTo>
                    <a:pt x="221" y="527"/>
                  </a:lnTo>
                  <a:lnTo>
                    <a:pt x="217" y="520"/>
                  </a:lnTo>
                  <a:lnTo>
                    <a:pt x="208" y="506"/>
                  </a:lnTo>
                  <a:lnTo>
                    <a:pt x="198" y="495"/>
                  </a:lnTo>
                  <a:lnTo>
                    <a:pt x="188" y="483"/>
                  </a:lnTo>
                  <a:lnTo>
                    <a:pt x="181" y="474"/>
                  </a:lnTo>
                  <a:lnTo>
                    <a:pt x="173" y="462"/>
                  </a:lnTo>
                  <a:lnTo>
                    <a:pt x="171" y="453"/>
                  </a:lnTo>
                  <a:lnTo>
                    <a:pt x="202" y="420"/>
                  </a:lnTo>
                  <a:lnTo>
                    <a:pt x="233" y="389"/>
                  </a:lnTo>
                  <a:lnTo>
                    <a:pt x="263" y="357"/>
                  </a:lnTo>
                  <a:lnTo>
                    <a:pt x="294" y="326"/>
                  </a:lnTo>
                  <a:lnTo>
                    <a:pt x="306" y="307"/>
                  </a:lnTo>
                  <a:lnTo>
                    <a:pt x="315" y="288"/>
                  </a:lnTo>
                  <a:lnTo>
                    <a:pt x="325" y="268"/>
                  </a:lnTo>
                  <a:lnTo>
                    <a:pt x="332" y="249"/>
                  </a:lnTo>
                  <a:lnTo>
                    <a:pt x="348" y="209"/>
                  </a:lnTo>
                  <a:lnTo>
                    <a:pt x="359" y="167"/>
                  </a:lnTo>
                  <a:lnTo>
                    <a:pt x="369" y="124"/>
                  </a:lnTo>
                  <a:lnTo>
                    <a:pt x="377" y="82"/>
                  </a:lnTo>
                  <a:lnTo>
                    <a:pt x="384" y="40"/>
                  </a:lnTo>
                  <a:lnTo>
                    <a:pt x="392" y="0"/>
                  </a:lnTo>
                  <a:lnTo>
                    <a:pt x="404" y="2"/>
                  </a:lnTo>
                  <a:lnTo>
                    <a:pt x="411" y="2"/>
                  </a:lnTo>
                  <a:lnTo>
                    <a:pt x="419" y="6"/>
                  </a:lnTo>
                  <a:lnTo>
                    <a:pt x="427" y="9"/>
                  </a:lnTo>
                  <a:lnTo>
                    <a:pt x="427" y="19"/>
                  </a:lnTo>
                  <a:lnTo>
                    <a:pt x="425" y="34"/>
                  </a:lnTo>
                  <a:lnTo>
                    <a:pt x="421" y="57"/>
                  </a:lnTo>
                  <a:lnTo>
                    <a:pt x="415" y="88"/>
                  </a:lnTo>
                  <a:lnTo>
                    <a:pt x="419" y="88"/>
                  </a:lnTo>
                  <a:lnTo>
                    <a:pt x="423" y="88"/>
                  </a:lnTo>
                  <a:lnTo>
                    <a:pt x="427" y="67"/>
                  </a:lnTo>
                  <a:lnTo>
                    <a:pt x="432" y="48"/>
                  </a:lnTo>
                  <a:lnTo>
                    <a:pt x="438" y="30"/>
                  </a:lnTo>
                  <a:lnTo>
                    <a:pt x="446" y="11"/>
                  </a:lnTo>
                  <a:lnTo>
                    <a:pt x="461" y="15"/>
                  </a:lnTo>
                  <a:lnTo>
                    <a:pt x="476" y="23"/>
                  </a:lnTo>
                  <a:lnTo>
                    <a:pt x="490" y="32"/>
                  </a:lnTo>
                  <a:lnTo>
                    <a:pt x="501" y="42"/>
                  </a:lnTo>
                  <a:lnTo>
                    <a:pt x="515" y="55"/>
                  </a:lnTo>
                  <a:lnTo>
                    <a:pt x="526" y="69"/>
                  </a:lnTo>
                  <a:lnTo>
                    <a:pt x="536" y="84"/>
                  </a:lnTo>
                  <a:lnTo>
                    <a:pt x="546" y="101"/>
                  </a:lnTo>
                  <a:lnTo>
                    <a:pt x="582" y="169"/>
                  </a:lnTo>
                  <a:lnTo>
                    <a:pt x="609" y="230"/>
                  </a:lnTo>
                  <a:lnTo>
                    <a:pt x="620" y="278"/>
                  </a:lnTo>
                  <a:lnTo>
                    <a:pt x="636" y="328"/>
                  </a:lnTo>
                  <a:lnTo>
                    <a:pt x="651" y="376"/>
                  </a:lnTo>
                  <a:lnTo>
                    <a:pt x="667" y="426"/>
                  </a:lnTo>
                  <a:lnTo>
                    <a:pt x="680" y="478"/>
                  </a:lnTo>
                  <a:lnTo>
                    <a:pt x="692" y="527"/>
                  </a:lnTo>
                  <a:lnTo>
                    <a:pt x="695" y="552"/>
                  </a:lnTo>
                  <a:lnTo>
                    <a:pt x="699" y="579"/>
                  </a:lnTo>
                  <a:lnTo>
                    <a:pt x="701" y="604"/>
                  </a:lnTo>
                  <a:lnTo>
                    <a:pt x="701" y="629"/>
                  </a:lnTo>
                  <a:lnTo>
                    <a:pt x="688" y="637"/>
                  </a:lnTo>
                  <a:lnTo>
                    <a:pt x="670" y="644"/>
                  </a:lnTo>
                  <a:lnTo>
                    <a:pt x="651" y="652"/>
                  </a:lnTo>
                  <a:lnTo>
                    <a:pt x="630" y="658"/>
                  </a:lnTo>
                  <a:lnTo>
                    <a:pt x="607" y="664"/>
                  </a:lnTo>
                  <a:lnTo>
                    <a:pt x="582" y="667"/>
                  </a:lnTo>
                  <a:lnTo>
                    <a:pt x="557" y="671"/>
                  </a:lnTo>
                  <a:lnTo>
                    <a:pt x="530" y="675"/>
                  </a:lnTo>
                  <a:lnTo>
                    <a:pt x="505" y="677"/>
                  </a:lnTo>
                  <a:lnTo>
                    <a:pt x="478" y="677"/>
                  </a:lnTo>
                  <a:lnTo>
                    <a:pt x="455" y="675"/>
                  </a:lnTo>
                  <a:lnTo>
                    <a:pt x="430" y="673"/>
                  </a:lnTo>
                  <a:lnTo>
                    <a:pt x="409" y="669"/>
                  </a:lnTo>
                  <a:lnTo>
                    <a:pt x="390" y="664"/>
                  </a:lnTo>
                  <a:lnTo>
                    <a:pt x="373" y="656"/>
                  </a:lnTo>
                  <a:lnTo>
                    <a:pt x="357" y="646"/>
                  </a:lnTo>
                  <a:lnTo>
                    <a:pt x="357" y="620"/>
                  </a:lnTo>
                  <a:lnTo>
                    <a:pt x="355" y="591"/>
                  </a:lnTo>
                  <a:lnTo>
                    <a:pt x="355" y="564"/>
                  </a:lnTo>
                  <a:lnTo>
                    <a:pt x="354" y="537"/>
                  </a:lnTo>
                  <a:lnTo>
                    <a:pt x="369" y="533"/>
                  </a:lnTo>
                  <a:lnTo>
                    <a:pt x="384" y="529"/>
                  </a:lnTo>
                  <a:lnTo>
                    <a:pt x="384" y="524"/>
                  </a:lnTo>
                  <a:lnTo>
                    <a:pt x="384" y="518"/>
                  </a:lnTo>
                  <a:lnTo>
                    <a:pt x="365" y="514"/>
                  </a:lnTo>
                  <a:lnTo>
                    <a:pt x="346" y="512"/>
                  </a:lnTo>
                  <a:lnTo>
                    <a:pt x="342" y="478"/>
                  </a:lnTo>
                  <a:lnTo>
                    <a:pt x="336" y="453"/>
                  </a:lnTo>
                  <a:lnTo>
                    <a:pt x="334" y="431"/>
                  </a:lnTo>
                  <a:lnTo>
                    <a:pt x="331" y="414"/>
                  </a:lnTo>
                  <a:lnTo>
                    <a:pt x="327" y="414"/>
                  </a:lnTo>
                  <a:lnTo>
                    <a:pt x="323" y="414"/>
                  </a:lnTo>
                  <a:lnTo>
                    <a:pt x="321" y="430"/>
                  </a:lnTo>
                  <a:lnTo>
                    <a:pt x="319" y="447"/>
                  </a:lnTo>
                  <a:lnTo>
                    <a:pt x="311" y="445"/>
                  </a:lnTo>
                  <a:lnTo>
                    <a:pt x="307" y="443"/>
                  </a:lnTo>
                  <a:lnTo>
                    <a:pt x="304" y="441"/>
                  </a:lnTo>
                  <a:lnTo>
                    <a:pt x="300" y="437"/>
                  </a:lnTo>
                  <a:lnTo>
                    <a:pt x="298" y="430"/>
                  </a:lnTo>
                  <a:lnTo>
                    <a:pt x="296" y="422"/>
                  </a:lnTo>
                  <a:lnTo>
                    <a:pt x="292" y="422"/>
                  </a:lnTo>
                  <a:lnTo>
                    <a:pt x="288" y="422"/>
                  </a:lnTo>
                  <a:lnTo>
                    <a:pt x="290" y="430"/>
                  </a:lnTo>
                  <a:lnTo>
                    <a:pt x="292" y="435"/>
                  </a:lnTo>
                  <a:lnTo>
                    <a:pt x="294" y="441"/>
                  </a:lnTo>
                  <a:lnTo>
                    <a:pt x="298" y="445"/>
                  </a:lnTo>
                  <a:lnTo>
                    <a:pt x="306" y="451"/>
                  </a:lnTo>
                  <a:lnTo>
                    <a:pt x="313" y="458"/>
                  </a:lnTo>
                  <a:lnTo>
                    <a:pt x="321" y="466"/>
                  </a:lnTo>
                  <a:lnTo>
                    <a:pt x="327" y="476"/>
                  </a:lnTo>
                  <a:lnTo>
                    <a:pt x="329" y="481"/>
                  </a:lnTo>
                  <a:lnTo>
                    <a:pt x="331" y="489"/>
                  </a:lnTo>
                  <a:lnTo>
                    <a:pt x="331" y="499"/>
                  </a:lnTo>
                  <a:lnTo>
                    <a:pt x="329" y="510"/>
                  </a:lnTo>
                  <a:lnTo>
                    <a:pt x="336" y="527"/>
                  </a:lnTo>
                  <a:lnTo>
                    <a:pt x="342" y="545"/>
                  </a:lnTo>
                  <a:lnTo>
                    <a:pt x="344" y="564"/>
                  </a:lnTo>
                  <a:lnTo>
                    <a:pt x="348" y="583"/>
                  </a:lnTo>
                  <a:lnTo>
                    <a:pt x="350" y="623"/>
                  </a:lnTo>
                  <a:lnTo>
                    <a:pt x="350" y="664"/>
                  </a:lnTo>
                  <a:lnTo>
                    <a:pt x="363" y="669"/>
                  </a:lnTo>
                  <a:lnTo>
                    <a:pt x="377" y="675"/>
                  </a:lnTo>
                  <a:lnTo>
                    <a:pt x="390" y="679"/>
                  </a:lnTo>
                  <a:lnTo>
                    <a:pt x="407" y="683"/>
                  </a:lnTo>
                  <a:lnTo>
                    <a:pt x="409" y="704"/>
                  </a:lnTo>
                  <a:lnTo>
                    <a:pt x="409" y="725"/>
                  </a:lnTo>
                  <a:lnTo>
                    <a:pt x="419" y="729"/>
                  </a:lnTo>
                  <a:lnTo>
                    <a:pt x="427" y="733"/>
                  </a:lnTo>
                  <a:lnTo>
                    <a:pt x="413" y="763"/>
                  </a:lnTo>
                  <a:lnTo>
                    <a:pt x="402" y="786"/>
                  </a:lnTo>
                  <a:lnTo>
                    <a:pt x="398" y="798"/>
                  </a:lnTo>
                  <a:lnTo>
                    <a:pt x="394" y="811"/>
                  </a:lnTo>
                  <a:lnTo>
                    <a:pt x="394" y="827"/>
                  </a:lnTo>
                  <a:lnTo>
                    <a:pt x="394" y="848"/>
                  </a:lnTo>
                  <a:lnTo>
                    <a:pt x="365" y="863"/>
                  </a:lnTo>
                  <a:lnTo>
                    <a:pt x="344" y="875"/>
                  </a:lnTo>
                  <a:lnTo>
                    <a:pt x="336" y="879"/>
                  </a:lnTo>
                  <a:lnTo>
                    <a:pt x="329" y="884"/>
                  </a:lnTo>
                  <a:lnTo>
                    <a:pt x="325" y="888"/>
                  </a:lnTo>
                  <a:lnTo>
                    <a:pt x="321" y="894"/>
                  </a:lnTo>
                  <a:lnTo>
                    <a:pt x="317" y="907"/>
                  </a:lnTo>
                  <a:lnTo>
                    <a:pt x="315" y="925"/>
                  </a:lnTo>
                  <a:lnTo>
                    <a:pt x="313" y="950"/>
                  </a:lnTo>
                  <a:lnTo>
                    <a:pt x="311" y="984"/>
                  </a:lnTo>
                  <a:lnTo>
                    <a:pt x="269" y="986"/>
                  </a:lnTo>
                  <a:lnTo>
                    <a:pt x="233" y="990"/>
                  </a:lnTo>
                  <a:lnTo>
                    <a:pt x="213" y="994"/>
                  </a:lnTo>
                  <a:lnTo>
                    <a:pt x="196" y="999"/>
                  </a:lnTo>
                  <a:lnTo>
                    <a:pt x="179" y="1009"/>
                  </a:lnTo>
                  <a:lnTo>
                    <a:pt x="158" y="1019"/>
                  </a:lnTo>
                  <a:lnTo>
                    <a:pt x="148" y="1019"/>
                  </a:lnTo>
                  <a:lnTo>
                    <a:pt x="139" y="1019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6" name="Freeform 16">
              <a:extLst>
                <a:ext uri="{FF2B5EF4-FFF2-40B4-BE49-F238E27FC236}">
                  <a16:creationId xmlns:a16="http://schemas.microsoft.com/office/drawing/2014/main" id="{70C36518-6EAA-93B6-14E2-F7E6A78F4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9138" y="5441950"/>
              <a:ext cx="17462" cy="133350"/>
            </a:xfrm>
            <a:custGeom>
              <a:avLst/>
              <a:gdLst>
                <a:gd name="T0" fmla="*/ 0 w 11"/>
                <a:gd name="T1" fmla="*/ 2147483646 h 84"/>
                <a:gd name="T2" fmla="*/ 0 w 11"/>
                <a:gd name="T3" fmla="*/ 2147483646 h 84"/>
                <a:gd name="T4" fmla="*/ 0 w 11"/>
                <a:gd name="T5" fmla="*/ 2147483646 h 84"/>
                <a:gd name="T6" fmla="*/ 0 w 11"/>
                <a:gd name="T7" fmla="*/ 2147483646 h 84"/>
                <a:gd name="T8" fmla="*/ 0 w 11"/>
                <a:gd name="T9" fmla="*/ 0 h 84"/>
                <a:gd name="T10" fmla="*/ 2147483646 w 11"/>
                <a:gd name="T11" fmla="*/ 0 h 84"/>
                <a:gd name="T12" fmla="*/ 2147483646 w 11"/>
                <a:gd name="T13" fmla="*/ 0 h 84"/>
                <a:gd name="T14" fmla="*/ 2147483646 w 11"/>
                <a:gd name="T15" fmla="*/ 2147483646 h 84"/>
                <a:gd name="T16" fmla="*/ 2147483646 w 11"/>
                <a:gd name="T17" fmla="*/ 2147483646 h 84"/>
                <a:gd name="T18" fmla="*/ 2147483646 w 11"/>
                <a:gd name="T19" fmla="*/ 2147483646 h 84"/>
                <a:gd name="T20" fmla="*/ 2147483646 w 11"/>
                <a:gd name="T21" fmla="*/ 2147483646 h 84"/>
                <a:gd name="T22" fmla="*/ 2147483646 w 11"/>
                <a:gd name="T23" fmla="*/ 2147483646 h 84"/>
                <a:gd name="T24" fmla="*/ 0 w 11"/>
                <a:gd name="T25" fmla="*/ 2147483646 h 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"/>
                <a:gd name="T40" fmla="*/ 0 h 84"/>
                <a:gd name="T41" fmla="*/ 11 w 11"/>
                <a:gd name="T42" fmla="*/ 84 h 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" h="84">
                  <a:moveTo>
                    <a:pt x="0" y="84"/>
                  </a:moveTo>
                  <a:lnTo>
                    <a:pt x="0" y="63"/>
                  </a:lnTo>
                  <a:lnTo>
                    <a:pt x="0" y="42"/>
                  </a:lnTo>
                  <a:lnTo>
                    <a:pt x="0" y="21"/>
                  </a:ln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1" y="21"/>
                  </a:lnTo>
                  <a:lnTo>
                    <a:pt x="9" y="42"/>
                  </a:lnTo>
                  <a:lnTo>
                    <a:pt x="9" y="61"/>
                  </a:lnTo>
                  <a:lnTo>
                    <a:pt x="7" y="82"/>
                  </a:lnTo>
                  <a:lnTo>
                    <a:pt x="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C0A2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7" name="Freeform 17">
              <a:extLst>
                <a:ext uri="{FF2B5EF4-FFF2-40B4-BE49-F238E27FC236}">
                  <a16:creationId xmlns:a16="http://schemas.microsoft.com/office/drawing/2014/main" id="{36599315-1CC6-5D7A-7700-6395F8DEF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2538" y="5380038"/>
              <a:ext cx="57150" cy="152400"/>
            </a:xfrm>
            <a:custGeom>
              <a:avLst/>
              <a:gdLst>
                <a:gd name="T0" fmla="*/ 2147483646 w 36"/>
                <a:gd name="T1" fmla="*/ 2147483646 h 96"/>
                <a:gd name="T2" fmla="*/ 2147483646 w 36"/>
                <a:gd name="T3" fmla="*/ 2147483646 h 96"/>
                <a:gd name="T4" fmla="*/ 2147483646 w 36"/>
                <a:gd name="T5" fmla="*/ 2147483646 h 96"/>
                <a:gd name="T6" fmla="*/ 2147483646 w 36"/>
                <a:gd name="T7" fmla="*/ 2147483646 h 96"/>
                <a:gd name="T8" fmla="*/ 0 w 36"/>
                <a:gd name="T9" fmla="*/ 2147483646 h 96"/>
                <a:gd name="T10" fmla="*/ 2147483646 w 36"/>
                <a:gd name="T11" fmla="*/ 2147483646 h 96"/>
                <a:gd name="T12" fmla="*/ 2147483646 w 36"/>
                <a:gd name="T13" fmla="*/ 0 h 96"/>
                <a:gd name="T14" fmla="*/ 2147483646 w 36"/>
                <a:gd name="T15" fmla="*/ 0 h 96"/>
                <a:gd name="T16" fmla="*/ 2147483646 w 36"/>
                <a:gd name="T17" fmla="*/ 0 h 96"/>
                <a:gd name="T18" fmla="*/ 2147483646 w 36"/>
                <a:gd name="T19" fmla="*/ 2147483646 h 96"/>
                <a:gd name="T20" fmla="*/ 2147483646 w 36"/>
                <a:gd name="T21" fmla="*/ 2147483646 h 96"/>
                <a:gd name="T22" fmla="*/ 2147483646 w 36"/>
                <a:gd name="T23" fmla="*/ 2147483646 h 96"/>
                <a:gd name="T24" fmla="*/ 2147483646 w 36"/>
                <a:gd name="T25" fmla="*/ 2147483646 h 96"/>
                <a:gd name="T26" fmla="*/ 2147483646 w 36"/>
                <a:gd name="T27" fmla="*/ 2147483646 h 96"/>
                <a:gd name="T28" fmla="*/ 2147483646 w 36"/>
                <a:gd name="T29" fmla="*/ 2147483646 h 96"/>
                <a:gd name="T30" fmla="*/ 2147483646 w 36"/>
                <a:gd name="T31" fmla="*/ 2147483646 h 96"/>
                <a:gd name="T32" fmla="*/ 2147483646 w 36"/>
                <a:gd name="T33" fmla="*/ 2147483646 h 9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96"/>
                <a:gd name="T53" fmla="*/ 36 w 36"/>
                <a:gd name="T54" fmla="*/ 96 h 9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96">
                  <a:moveTo>
                    <a:pt x="21" y="96"/>
                  </a:moveTo>
                  <a:lnTo>
                    <a:pt x="15" y="69"/>
                  </a:lnTo>
                  <a:lnTo>
                    <a:pt x="9" y="43"/>
                  </a:lnTo>
                  <a:lnTo>
                    <a:pt x="5" y="41"/>
                  </a:lnTo>
                  <a:lnTo>
                    <a:pt x="0" y="39"/>
                  </a:lnTo>
                  <a:lnTo>
                    <a:pt x="3" y="20"/>
                  </a:lnTo>
                  <a:lnTo>
                    <a:pt x="5" y="0"/>
                  </a:lnTo>
                  <a:lnTo>
                    <a:pt x="15" y="0"/>
                  </a:lnTo>
                  <a:lnTo>
                    <a:pt x="25" y="0"/>
                  </a:lnTo>
                  <a:lnTo>
                    <a:pt x="30" y="21"/>
                  </a:lnTo>
                  <a:lnTo>
                    <a:pt x="36" y="52"/>
                  </a:lnTo>
                  <a:lnTo>
                    <a:pt x="36" y="67"/>
                  </a:lnTo>
                  <a:lnTo>
                    <a:pt x="34" y="81"/>
                  </a:lnTo>
                  <a:lnTo>
                    <a:pt x="32" y="87"/>
                  </a:lnTo>
                  <a:lnTo>
                    <a:pt x="30" y="91"/>
                  </a:lnTo>
                  <a:lnTo>
                    <a:pt x="26" y="94"/>
                  </a:lnTo>
                  <a:lnTo>
                    <a:pt x="21" y="96"/>
                  </a:lnTo>
                  <a:close/>
                </a:path>
              </a:pathLst>
            </a:custGeom>
            <a:solidFill>
              <a:srgbClr val="C0A2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8" name="Freeform 18">
              <a:extLst>
                <a:ext uri="{FF2B5EF4-FFF2-40B4-BE49-F238E27FC236}">
                  <a16:creationId xmlns:a16="http://schemas.microsoft.com/office/drawing/2014/main" id="{C2C31904-3439-7A3C-5ACE-21D72056F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1850" y="5143500"/>
              <a:ext cx="404813" cy="381000"/>
            </a:xfrm>
            <a:custGeom>
              <a:avLst/>
              <a:gdLst>
                <a:gd name="T0" fmla="*/ 2147483646 w 255"/>
                <a:gd name="T1" fmla="*/ 2147483646 h 240"/>
                <a:gd name="T2" fmla="*/ 2147483646 w 255"/>
                <a:gd name="T3" fmla="*/ 2147483646 h 240"/>
                <a:gd name="T4" fmla="*/ 2147483646 w 255"/>
                <a:gd name="T5" fmla="*/ 2147483646 h 240"/>
                <a:gd name="T6" fmla="*/ 2147483646 w 255"/>
                <a:gd name="T7" fmla="*/ 2147483646 h 240"/>
                <a:gd name="T8" fmla="*/ 2147483646 w 255"/>
                <a:gd name="T9" fmla="*/ 2147483646 h 240"/>
                <a:gd name="T10" fmla="*/ 2147483646 w 255"/>
                <a:gd name="T11" fmla="*/ 2147483646 h 240"/>
                <a:gd name="T12" fmla="*/ 2147483646 w 255"/>
                <a:gd name="T13" fmla="*/ 2147483646 h 240"/>
                <a:gd name="T14" fmla="*/ 2147483646 w 255"/>
                <a:gd name="T15" fmla="*/ 2147483646 h 240"/>
                <a:gd name="T16" fmla="*/ 2147483646 w 255"/>
                <a:gd name="T17" fmla="*/ 2147483646 h 240"/>
                <a:gd name="T18" fmla="*/ 2147483646 w 255"/>
                <a:gd name="T19" fmla="*/ 2147483646 h 240"/>
                <a:gd name="T20" fmla="*/ 2147483646 w 255"/>
                <a:gd name="T21" fmla="*/ 2147483646 h 240"/>
                <a:gd name="T22" fmla="*/ 2147483646 w 255"/>
                <a:gd name="T23" fmla="*/ 2147483646 h 240"/>
                <a:gd name="T24" fmla="*/ 2147483646 w 255"/>
                <a:gd name="T25" fmla="*/ 2147483646 h 240"/>
                <a:gd name="T26" fmla="*/ 2147483646 w 255"/>
                <a:gd name="T27" fmla="*/ 2147483646 h 240"/>
                <a:gd name="T28" fmla="*/ 2147483646 w 255"/>
                <a:gd name="T29" fmla="*/ 2147483646 h 240"/>
                <a:gd name="T30" fmla="*/ 2147483646 w 255"/>
                <a:gd name="T31" fmla="*/ 2147483646 h 240"/>
                <a:gd name="T32" fmla="*/ 2147483646 w 255"/>
                <a:gd name="T33" fmla="*/ 2147483646 h 240"/>
                <a:gd name="T34" fmla="*/ 0 w 255"/>
                <a:gd name="T35" fmla="*/ 2147483646 h 240"/>
                <a:gd name="T36" fmla="*/ 0 w 255"/>
                <a:gd name="T37" fmla="*/ 2147483646 h 240"/>
                <a:gd name="T38" fmla="*/ 2147483646 w 255"/>
                <a:gd name="T39" fmla="*/ 2147483646 h 240"/>
                <a:gd name="T40" fmla="*/ 2147483646 w 255"/>
                <a:gd name="T41" fmla="*/ 2147483646 h 240"/>
                <a:gd name="T42" fmla="*/ 2147483646 w 255"/>
                <a:gd name="T43" fmla="*/ 2147483646 h 240"/>
                <a:gd name="T44" fmla="*/ 2147483646 w 255"/>
                <a:gd name="T45" fmla="*/ 2147483646 h 240"/>
                <a:gd name="T46" fmla="*/ 2147483646 w 255"/>
                <a:gd name="T47" fmla="*/ 2147483646 h 240"/>
                <a:gd name="T48" fmla="*/ 2147483646 w 255"/>
                <a:gd name="T49" fmla="*/ 2147483646 h 240"/>
                <a:gd name="T50" fmla="*/ 2147483646 w 255"/>
                <a:gd name="T51" fmla="*/ 2147483646 h 240"/>
                <a:gd name="T52" fmla="*/ 2147483646 w 255"/>
                <a:gd name="T53" fmla="*/ 2147483646 h 240"/>
                <a:gd name="T54" fmla="*/ 2147483646 w 255"/>
                <a:gd name="T55" fmla="*/ 2147483646 h 240"/>
                <a:gd name="T56" fmla="*/ 2147483646 w 255"/>
                <a:gd name="T57" fmla="*/ 2147483646 h 240"/>
                <a:gd name="T58" fmla="*/ 2147483646 w 255"/>
                <a:gd name="T59" fmla="*/ 2147483646 h 240"/>
                <a:gd name="T60" fmla="*/ 2147483646 w 255"/>
                <a:gd name="T61" fmla="*/ 0 h 240"/>
                <a:gd name="T62" fmla="*/ 2147483646 w 255"/>
                <a:gd name="T63" fmla="*/ 2147483646 h 240"/>
                <a:gd name="T64" fmla="*/ 2147483646 w 255"/>
                <a:gd name="T65" fmla="*/ 2147483646 h 240"/>
                <a:gd name="T66" fmla="*/ 2147483646 w 255"/>
                <a:gd name="T67" fmla="*/ 2147483646 h 240"/>
                <a:gd name="T68" fmla="*/ 2147483646 w 255"/>
                <a:gd name="T69" fmla="*/ 2147483646 h 240"/>
                <a:gd name="T70" fmla="*/ 2147483646 w 255"/>
                <a:gd name="T71" fmla="*/ 2147483646 h 240"/>
                <a:gd name="T72" fmla="*/ 2147483646 w 255"/>
                <a:gd name="T73" fmla="*/ 2147483646 h 240"/>
                <a:gd name="T74" fmla="*/ 2147483646 w 255"/>
                <a:gd name="T75" fmla="*/ 2147483646 h 240"/>
                <a:gd name="T76" fmla="*/ 2147483646 w 255"/>
                <a:gd name="T77" fmla="*/ 2147483646 h 240"/>
                <a:gd name="T78" fmla="*/ 2147483646 w 255"/>
                <a:gd name="T79" fmla="*/ 2147483646 h 240"/>
                <a:gd name="T80" fmla="*/ 2147483646 w 255"/>
                <a:gd name="T81" fmla="*/ 2147483646 h 240"/>
                <a:gd name="T82" fmla="*/ 2147483646 w 255"/>
                <a:gd name="T83" fmla="*/ 2147483646 h 240"/>
                <a:gd name="T84" fmla="*/ 2147483646 w 255"/>
                <a:gd name="T85" fmla="*/ 2147483646 h 240"/>
                <a:gd name="T86" fmla="*/ 2147483646 w 255"/>
                <a:gd name="T87" fmla="*/ 2147483646 h 240"/>
                <a:gd name="T88" fmla="*/ 2147483646 w 255"/>
                <a:gd name="T89" fmla="*/ 2147483646 h 240"/>
                <a:gd name="T90" fmla="*/ 2147483646 w 255"/>
                <a:gd name="T91" fmla="*/ 2147483646 h 240"/>
                <a:gd name="T92" fmla="*/ 2147483646 w 255"/>
                <a:gd name="T93" fmla="*/ 2147483646 h 24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55"/>
                <a:gd name="T142" fmla="*/ 0 h 240"/>
                <a:gd name="T143" fmla="*/ 255 w 255"/>
                <a:gd name="T144" fmla="*/ 240 h 24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55" h="240">
                  <a:moveTo>
                    <a:pt x="78" y="240"/>
                  </a:moveTo>
                  <a:lnTo>
                    <a:pt x="71" y="234"/>
                  </a:lnTo>
                  <a:lnTo>
                    <a:pt x="65" y="228"/>
                  </a:lnTo>
                  <a:lnTo>
                    <a:pt x="59" y="222"/>
                  </a:lnTo>
                  <a:lnTo>
                    <a:pt x="53" y="215"/>
                  </a:lnTo>
                  <a:lnTo>
                    <a:pt x="48" y="201"/>
                  </a:lnTo>
                  <a:lnTo>
                    <a:pt x="44" y="184"/>
                  </a:lnTo>
                  <a:lnTo>
                    <a:pt x="44" y="151"/>
                  </a:lnTo>
                  <a:lnTo>
                    <a:pt x="44" y="119"/>
                  </a:lnTo>
                  <a:lnTo>
                    <a:pt x="38" y="121"/>
                  </a:lnTo>
                  <a:lnTo>
                    <a:pt x="30" y="122"/>
                  </a:lnTo>
                  <a:lnTo>
                    <a:pt x="28" y="126"/>
                  </a:lnTo>
                  <a:lnTo>
                    <a:pt x="25" y="132"/>
                  </a:lnTo>
                  <a:lnTo>
                    <a:pt x="17" y="132"/>
                  </a:lnTo>
                  <a:lnTo>
                    <a:pt x="7" y="130"/>
                  </a:lnTo>
                  <a:lnTo>
                    <a:pt x="3" y="119"/>
                  </a:lnTo>
                  <a:lnTo>
                    <a:pt x="2" y="109"/>
                  </a:lnTo>
                  <a:lnTo>
                    <a:pt x="0" y="99"/>
                  </a:lnTo>
                  <a:lnTo>
                    <a:pt x="0" y="92"/>
                  </a:lnTo>
                  <a:lnTo>
                    <a:pt x="2" y="82"/>
                  </a:lnTo>
                  <a:lnTo>
                    <a:pt x="3" y="75"/>
                  </a:lnTo>
                  <a:lnTo>
                    <a:pt x="7" y="67"/>
                  </a:lnTo>
                  <a:lnTo>
                    <a:pt x="13" y="61"/>
                  </a:lnTo>
                  <a:lnTo>
                    <a:pt x="25" y="50"/>
                  </a:lnTo>
                  <a:lnTo>
                    <a:pt x="40" y="40"/>
                  </a:lnTo>
                  <a:lnTo>
                    <a:pt x="59" y="30"/>
                  </a:lnTo>
                  <a:lnTo>
                    <a:pt x="78" y="25"/>
                  </a:lnTo>
                  <a:lnTo>
                    <a:pt x="122" y="15"/>
                  </a:lnTo>
                  <a:lnTo>
                    <a:pt x="167" y="7"/>
                  </a:lnTo>
                  <a:lnTo>
                    <a:pt x="207" y="4"/>
                  </a:lnTo>
                  <a:lnTo>
                    <a:pt x="236" y="0"/>
                  </a:lnTo>
                  <a:lnTo>
                    <a:pt x="243" y="23"/>
                  </a:lnTo>
                  <a:lnTo>
                    <a:pt x="247" y="46"/>
                  </a:lnTo>
                  <a:lnTo>
                    <a:pt x="251" y="67"/>
                  </a:lnTo>
                  <a:lnTo>
                    <a:pt x="253" y="90"/>
                  </a:lnTo>
                  <a:lnTo>
                    <a:pt x="255" y="134"/>
                  </a:lnTo>
                  <a:lnTo>
                    <a:pt x="253" y="184"/>
                  </a:lnTo>
                  <a:lnTo>
                    <a:pt x="240" y="195"/>
                  </a:lnTo>
                  <a:lnTo>
                    <a:pt x="226" y="203"/>
                  </a:lnTo>
                  <a:lnTo>
                    <a:pt x="213" y="211"/>
                  </a:lnTo>
                  <a:lnTo>
                    <a:pt x="199" y="213"/>
                  </a:lnTo>
                  <a:lnTo>
                    <a:pt x="170" y="216"/>
                  </a:lnTo>
                  <a:lnTo>
                    <a:pt x="140" y="216"/>
                  </a:lnTo>
                  <a:lnTo>
                    <a:pt x="124" y="228"/>
                  </a:lnTo>
                  <a:lnTo>
                    <a:pt x="111" y="236"/>
                  </a:lnTo>
                  <a:lnTo>
                    <a:pt x="98" y="240"/>
                  </a:lnTo>
                  <a:lnTo>
                    <a:pt x="78" y="240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9" name="Freeform 19">
              <a:extLst>
                <a:ext uri="{FF2B5EF4-FFF2-40B4-BE49-F238E27FC236}">
                  <a16:creationId xmlns:a16="http://schemas.microsoft.com/office/drawing/2014/main" id="{88A31590-D908-940A-316A-6D198A1738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2338" y="5435600"/>
              <a:ext cx="26987" cy="69850"/>
            </a:xfrm>
            <a:custGeom>
              <a:avLst/>
              <a:gdLst>
                <a:gd name="T0" fmla="*/ 2147483646 w 17"/>
                <a:gd name="T1" fmla="*/ 2147483646 h 44"/>
                <a:gd name="T2" fmla="*/ 2147483646 w 17"/>
                <a:gd name="T3" fmla="*/ 2147483646 h 44"/>
                <a:gd name="T4" fmla="*/ 0 w 17"/>
                <a:gd name="T5" fmla="*/ 2147483646 h 44"/>
                <a:gd name="T6" fmla="*/ 2147483646 w 17"/>
                <a:gd name="T7" fmla="*/ 2147483646 h 44"/>
                <a:gd name="T8" fmla="*/ 2147483646 w 17"/>
                <a:gd name="T9" fmla="*/ 0 h 44"/>
                <a:gd name="T10" fmla="*/ 2147483646 w 17"/>
                <a:gd name="T11" fmla="*/ 0 h 44"/>
                <a:gd name="T12" fmla="*/ 2147483646 w 17"/>
                <a:gd name="T13" fmla="*/ 0 h 44"/>
                <a:gd name="T14" fmla="*/ 2147483646 w 17"/>
                <a:gd name="T15" fmla="*/ 2147483646 h 44"/>
                <a:gd name="T16" fmla="*/ 2147483646 w 17"/>
                <a:gd name="T17" fmla="*/ 2147483646 h 44"/>
                <a:gd name="T18" fmla="*/ 2147483646 w 17"/>
                <a:gd name="T19" fmla="*/ 2147483646 h 44"/>
                <a:gd name="T20" fmla="*/ 2147483646 w 17"/>
                <a:gd name="T21" fmla="*/ 2147483646 h 44"/>
                <a:gd name="T22" fmla="*/ 2147483646 w 17"/>
                <a:gd name="T23" fmla="*/ 2147483646 h 44"/>
                <a:gd name="T24" fmla="*/ 2147483646 w 17"/>
                <a:gd name="T25" fmla="*/ 2147483646 h 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7"/>
                <a:gd name="T40" fmla="*/ 0 h 44"/>
                <a:gd name="T41" fmla="*/ 17 w 17"/>
                <a:gd name="T42" fmla="*/ 44 h 4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7" h="44">
                  <a:moveTo>
                    <a:pt x="5" y="44"/>
                  </a:moveTo>
                  <a:lnTo>
                    <a:pt x="1" y="42"/>
                  </a:lnTo>
                  <a:lnTo>
                    <a:pt x="0" y="38"/>
                  </a:lnTo>
                  <a:lnTo>
                    <a:pt x="1" y="19"/>
                  </a:lnTo>
                  <a:lnTo>
                    <a:pt x="5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5" y="15"/>
                  </a:lnTo>
                  <a:lnTo>
                    <a:pt x="17" y="27"/>
                  </a:lnTo>
                  <a:lnTo>
                    <a:pt x="17" y="34"/>
                  </a:lnTo>
                  <a:lnTo>
                    <a:pt x="17" y="44"/>
                  </a:lnTo>
                  <a:lnTo>
                    <a:pt x="9" y="44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0" name="Freeform 20">
              <a:extLst>
                <a:ext uri="{FF2B5EF4-FFF2-40B4-BE49-F238E27FC236}">
                  <a16:creationId xmlns:a16="http://schemas.microsoft.com/office/drawing/2014/main" id="{349CB81D-9B71-C9BA-6E94-CDC6607900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0263" y="5270500"/>
              <a:ext cx="82550" cy="211138"/>
            </a:xfrm>
            <a:custGeom>
              <a:avLst/>
              <a:gdLst>
                <a:gd name="T0" fmla="*/ 2147483646 w 52"/>
                <a:gd name="T1" fmla="*/ 2147483646 h 133"/>
                <a:gd name="T2" fmla="*/ 2147483646 w 52"/>
                <a:gd name="T3" fmla="*/ 2147483646 h 133"/>
                <a:gd name="T4" fmla="*/ 0 w 52"/>
                <a:gd name="T5" fmla="*/ 2147483646 h 133"/>
                <a:gd name="T6" fmla="*/ 0 w 52"/>
                <a:gd name="T7" fmla="*/ 2147483646 h 133"/>
                <a:gd name="T8" fmla="*/ 2147483646 w 52"/>
                <a:gd name="T9" fmla="*/ 2147483646 h 133"/>
                <a:gd name="T10" fmla="*/ 2147483646 w 52"/>
                <a:gd name="T11" fmla="*/ 2147483646 h 133"/>
                <a:gd name="T12" fmla="*/ 2147483646 w 52"/>
                <a:gd name="T13" fmla="*/ 2147483646 h 133"/>
                <a:gd name="T14" fmla="*/ 2147483646 w 52"/>
                <a:gd name="T15" fmla="*/ 2147483646 h 133"/>
                <a:gd name="T16" fmla="*/ 2147483646 w 52"/>
                <a:gd name="T17" fmla="*/ 2147483646 h 133"/>
                <a:gd name="T18" fmla="*/ 2147483646 w 52"/>
                <a:gd name="T19" fmla="*/ 0 h 133"/>
                <a:gd name="T20" fmla="*/ 2147483646 w 52"/>
                <a:gd name="T21" fmla="*/ 0 h 133"/>
                <a:gd name="T22" fmla="*/ 2147483646 w 52"/>
                <a:gd name="T23" fmla="*/ 2147483646 h 133"/>
                <a:gd name="T24" fmla="*/ 2147483646 w 52"/>
                <a:gd name="T25" fmla="*/ 2147483646 h 133"/>
                <a:gd name="T26" fmla="*/ 2147483646 w 52"/>
                <a:gd name="T27" fmla="*/ 2147483646 h 133"/>
                <a:gd name="T28" fmla="*/ 2147483646 w 52"/>
                <a:gd name="T29" fmla="*/ 2147483646 h 133"/>
                <a:gd name="T30" fmla="*/ 2147483646 w 52"/>
                <a:gd name="T31" fmla="*/ 2147483646 h 133"/>
                <a:gd name="T32" fmla="*/ 2147483646 w 52"/>
                <a:gd name="T33" fmla="*/ 2147483646 h 1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133"/>
                <a:gd name="T53" fmla="*/ 52 w 52"/>
                <a:gd name="T54" fmla="*/ 133 h 1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133">
                  <a:moveTo>
                    <a:pt x="21" y="133"/>
                  </a:moveTo>
                  <a:lnTo>
                    <a:pt x="10" y="129"/>
                  </a:lnTo>
                  <a:lnTo>
                    <a:pt x="0" y="127"/>
                  </a:lnTo>
                  <a:lnTo>
                    <a:pt x="0" y="112"/>
                  </a:lnTo>
                  <a:lnTo>
                    <a:pt x="4" y="94"/>
                  </a:lnTo>
                  <a:lnTo>
                    <a:pt x="10" y="79"/>
                  </a:lnTo>
                  <a:lnTo>
                    <a:pt x="15" y="62"/>
                  </a:lnTo>
                  <a:lnTo>
                    <a:pt x="31" y="31"/>
                  </a:lnTo>
                  <a:lnTo>
                    <a:pt x="44" y="2"/>
                  </a:lnTo>
                  <a:lnTo>
                    <a:pt x="46" y="0"/>
                  </a:lnTo>
                  <a:lnTo>
                    <a:pt x="52" y="0"/>
                  </a:lnTo>
                  <a:lnTo>
                    <a:pt x="52" y="33"/>
                  </a:lnTo>
                  <a:lnTo>
                    <a:pt x="50" y="64"/>
                  </a:lnTo>
                  <a:lnTo>
                    <a:pt x="46" y="94"/>
                  </a:lnTo>
                  <a:lnTo>
                    <a:pt x="40" y="129"/>
                  </a:lnTo>
                  <a:lnTo>
                    <a:pt x="31" y="133"/>
                  </a:lnTo>
                  <a:lnTo>
                    <a:pt x="21" y="133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1" name="Freeform 21">
              <a:extLst>
                <a:ext uri="{FF2B5EF4-FFF2-40B4-BE49-F238E27FC236}">
                  <a16:creationId xmlns:a16="http://schemas.microsoft.com/office/drawing/2014/main" id="{659376BA-7984-FF70-F1A1-B24E7B988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1738" y="5227638"/>
              <a:ext cx="52387" cy="115887"/>
            </a:xfrm>
            <a:custGeom>
              <a:avLst/>
              <a:gdLst>
                <a:gd name="T0" fmla="*/ 2147483646 w 33"/>
                <a:gd name="T1" fmla="*/ 2147483646 h 73"/>
                <a:gd name="T2" fmla="*/ 2147483646 w 33"/>
                <a:gd name="T3" fmla="*/ 2147483646 h 73"/>
                <a:gd name="T4" fmla="*/ 2147483646 w 33"/>
                <a:gd name="T5" fmla="*/ 2147483646 h 73"/>
                <a:gd name="T6" fmla="*/ 0 w 33"/>
                <a:gd name="T7" fmla="*/ 2147483646 h 73"/>
                <a:gd name="T8" fmla="*/ 0 w 33"/>
                <a:gd name="T9" fmla="*/ 2147483646 h 73"/>
                <a:gd name="T10" fmla="*/ 2147483646 w 33"/>
                <a:gd name="T11" fmla="*/ 2147483646 h 73"/>
                <a:gd name="T12" fmla="*/ 2147483646 w 33"/>
                <a:gd name="T13" fmla="*/ 2147483646 h 73"/>
                <a:gd name="T14" fmla="*/ 2147483646 w 33"/>
                <a:gd name="T15" fmla="*/ 2147483646 h 73"/>
                <a:gd name="T16" fmla="*/ 2147483646 w 33"/>
                <a:gd name="T17" fmla="*/ 0 h 73"/>
                <a:gd name="T18" fmla="*/ 2147483646 w 33"/>
                <a:gd name="T19" fmla="*/ 2147483646 h 73"/>
                <a:gd name="T20" fmla="*/ 2147483646 w 33"/>
                <a:gd name="T21" fmla="*/ 2147483646 h 73"/>
                <a:gd name="T22" fmla="*/ 2147483646 w 33"/>
                <a:gd name="T23" fmla="*/ 2147483646 h 73"/>
                <a:gd name="T24" fmla="*/ 2147483646 w 33"/>
                <a:gd name="T25" fmla="*/ 2147483646 h 73"/>
                <a:gd name="T26" fmla="*/ 2147483646 w 33"/>
                <a:gd name="T27" fmla="*/ 2147483646 h 73"/>
                <a:gd name="T28" fmla="*/ 2147483646 w 33"/>
                <a:gd name="T29" fmla="*/ 2147483646 h 7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3"/>
                <a:gd name="T46" fmla="*/ 0 h 73"/>
                <a:gd name="T47" fmla="*/ 33 w 33"/>
                <a:gd name="T48" fmla="*/ 73 h 7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3" h="73">
                  <a:moveTo>
                    <a:pt x="14" y="73"/>
                  </a:moveTo>
                  <a:lnTo>
                    <a:pt x="6" y="62"/>
                  </a:lnTo>
                  <a:lnTo>
                    <a:pt x="2" y="50"/>
                  </a:lnTo>
                  <a:lnTo>
                    <a:pt x="0" y="39"/>
                  </a:lnTo>
                  <a:lnTo>
                    <a:pt x="0" y="27"/>
                  </a:lnTo>
                  <a:lnTo>
                    <a:pt x="4" y="18"/>
                  </a:lnTo>
                  <a:lnTo>
                    <a:pt x="10" y="10"/>
                  </a:lnTo>
                  <a:lnTo>
                    <a:pt x="19" y="4"/>
                  </a:lnTo>
                  <a:lnTo>
                    <a:pt x="31" y="0"/>
                  </a:lnTo>
                  <a:lnTo>
                    <a:pt x="33" y="20"/>
                  </a:lnTo>
                  <a:lnTo>
                    <a:pt x="31" y="39"/>
                  </a:lnTo>
                  <a:lnTo>
                    <a:pt x="29" y="48"/>
                  </a:lnTo>
                  <a:lnTo>
                    <a:pt x="25" y="58"/>
                  </a:lnTo>
                  <a:lnTo>
                    <a:pt x="19" y="66"/>
                  </a:lnTo>
                  <a:lnTo>
                    <a:pt x="14" y="73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2" name="Freeform 22">
              <a:extLst>
                <a:ext uri="{FF2B5EF4-FFF2-40B4-BE49-F238E27FC236}">
                  <a16:creationId xmlns:a16="http://schemas.microsoft.com/office/drawing/2014/main" id="{B93B790A-6328-69DB-E9AD-8CE3BE408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6325" y="5051425"/>
              <a:ext cx="280988" cy="285750"/>
            </a:xfrm>
            <a:custGeom>
              <a:avLst/>
              <a:gdLst>
                <a:gd name="T0" fmla="*/ 2147483646 w 177"/>
                <a:gd name="T1" fmla="*/ 2147483646 h 180"/>
                <a:gd name="T2" fmla="*/ 2147483646 w 177"/>
                <a:gd name="T3" fmla="*/ 2147483646 h 180"/>
                <a:gd name="T4" fmla="*/ 2147483646 w 177"/>
                <a:gd name="T5" fmla="*/ 2147483646 h 180"/>
                <a:gd name="T6" fmla="*/ 0 w 177"/>
                <a:gd name="T7" fmla="*/ 2147483646 h 180"/>
                <a:gd name="T8" fmla="*/ 0 w 177"/>
                <a:gd name="T9" fmla="*/ 2147483646 h 180"/>
                <a:gd name="T10" fmla="*/ 2147483646 w 177"/>
                <a:gd name="T11" fmla="*/ 2147483646 h 180"/>
                <a:gd name="T12" fmla="*/ 2147483646 w 177"/>
                <a:gd name="T13" fmla="*/ 2147483646 h 180"/>
                <a:gd name="T14" fmla="*/ 2147483646 w 177"/>
                <a:gd name="T15" fmla="*/ 2147483646 h 180"/>
                <a:gd name="T16" fmla="*/ 2147483646 w 177"/>
                <a:gd name="T17" fmla="*/ 2147483646 h 180"/>
                <a:gd name="T18" fmla="*/ 2147483646 w 177"/>
                <a:gd name="T19" fmla="*/ 2147483646 h 180"/>
                <a:gd name="T20" fmla="*/ 2147483646 w 177"/>
                <a:gd name="T21" fmla="*/ 2147483646 h 180"/>
                <a:gd name="T22" fmla="*/ 2147483646 w 177"/>
                <a:gd name="T23" fmla="*/ 2147483646 h 180"/>
                <a:gd name="T24" fmla="*/ 2147483646 w 177"/>
                <a:gd name="T25" fmla="*/ 2147483646 h 180"/>
                <a:gd name="T26" fmla="*/ 2147483646 w 177"/>
                <a:gd name="T27" fmla="*/ 2147483646 h 180"/>
                <a:gd name="T28" fmla="*/ 2147483646 w 177"/>
                <a:gd name="T29" fmla="*/ 2147483646 h 180"/>
                <a:gd name="T30" fmla="*/ 2147483646 w 177"/>
                <a:gd name="T31" fmla="*/ 2147483646 h 180"/>
                <a:gd name="T32" fmla="*/ 2147483646 w 177"/>
                <a:gd name="T33" fmla="*/ 0 h 180"/>
                <a:gd name="T34" fmla="*/ 2147483646 w 177"/>
                <a:gd name="T35" fmla="*/ 2147483646 h 180"/>
                <a:gd name="T36" fmla="*/ 2147483646 w 177"/>
                <a:gd name="T37" fmla="*/ 2147483646 h 180"/>
                <a:gd name="T38" fmla="*/ 2147483646 w 177"/>
                <a:gd name="T39" fmla="*/ 2147483646 h 180"/>
                <a:gd name="T40" fmla="*/ 2147483646 w 177"/>
                <a:gd name="T41" fmla="*/ 2147483646 h 180"/>
                <a:gd name="T42" fmla="*/ 2147483646 w 177"/>
                <a:gd name="T43" fmla="*/ 2147483646 h 180"/>
                <a:gd name="T44" fmla="*/ 2147483646 w 177"/>
                <a:gd name="T45" fmla="*/ 2147483646 h 180"/>
                <a:gd name="T46" fmla="*/ 2147483646 w 177"/>
                <a:gd name="T47" fmla="*/ 2147483646 h 180"/>
                <a:gd name="T48" fmla="*/ 2147483646 w 177"/>
                <a:gd name="T49" fmla="*/ 2147483646 h 180"/>
                <a:gd name="T50" fmla="*/ 2147483646 w 177"/>
                <a:gd name="T51" fmla="*/ 2147483646 h 180"/>
                <a:gd name="T52" fmla="*/ 2147483646 w 177"/>
                <a:gd name="T53" fmla="*/ 2147483646 h 180"/>
                <a:gd name="T54" fmla="*/ 2147483646 w 177"/>
                <a:gd name="T55" fmla="*/ 2147483646 h 180"/>
                <a:gd name="T56" fmla="*/ 2147483646 w 177"/>
                <a:gd name="T57" fmla="*/ 2147483646 h 180"/>
                <a:gd name="T58" fmla="*/ 2147483646 w 177"/>
                <a:gd name="T59" fmla="*/ 2147483646 h 180"/>
                <a:gd name="T60" fmla="*/ 2147483646 w 177"/>
                <a:gd name="T61" fmla="*/ 2147483646 h 18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77"/>
                <a:gd name="T94" fmla="*/ 0 h 180"/>
                <a:gd name="T95" fmla="*/ 177 w 177"/>
                <a:gd name="T96" fmla="*/ 180 h 18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77" h="180">
                  <a:moveTo>
                    <a:pt x="23" y="180"/>
                  </a:moveTo>
                  <a:lnTo>
                    <a:pt x="10" y="152"/>
                  </a:lnTo>
                  <a:lnTo>
                    <a:pt x="4" y="134"/>
                  </a:lnTo>
                  <a:lnTo>
                    <a:pt x="0" y="125"/>
                  </a:lnTo>
                  <a:lnTo>
                    <a:pt x="0" y="115"/>
                  </a:lnTo>
                  <a:lnTo>
                    <a:pt x="4" y="115"/>
                  </a:lnTo>
                  <a:lnTo>
                    <a:pt x="12" y="115"/>
                  </a:lnTo>
                  <a:lnTo>
                    <a:pt x="16" y="108"/>
                  </a:lnTo>
                  <a:lnTo>
                    <a:pt x="22" y="100"/>
                  </a:lnTo>
                  <a:lnTo>
                    <a:pt x="29" y="90"/>
                  </a:lnTo>
                  <a:lnTo>
                    <a:pt x="37" y="83"/>
                  </a:lnTo>
                  <a:lnTo>
                    <a:pt x="60" y="65"/>
                  </a:lnTo>
                  <a:lnTo>
                    <a:pt x="83" y="48"/>
                  </a:lnTo>
                  <a:lnTo>
                    <a:pt x="110" y="33"/>
                  </a:lnTo>
                  <a:lnTo>
                    <a:pt x="135" y="19"/>
                  </a:lnTo>
                  <a:lnTo>
                    <a:pt x="158" y="8"/>
                  </a:lnTo>
                  <a:lnTo>
                    <a:pt x="177" y="0"/>
                  </a:lnTo>
                  <a:lnTo>
                    <a:pt x="177" y="8"/>
                  </a:lnTo>
                  <a:lnTo>
                    <a:pt x="175" y="17"/>
                  </a:lnTo>
                  <a:lnTo>
                    <a:pt x="173" y="25"/>
                  </a:lnTo>
                  <a:lnTo>
                    <a:pt x="169" y="33"/>
                  </a:lnTo>
                  <a:lnTo>
                    <a:pt x="158" y="46"/>
                  </a:lnTo>
                  <a:lnTo>
                    <a:pt x="144" y="60"/>
                  </a:lnTo>
                  <a:lnTo>
                    <a:pt x="114" y="83"/>
                  </a:lnTo>
                  <a:lnTo>
                    <a:pt x="87" y="102"/>
                  </a:lnTo>
                  <a:lnTo>
                    <a:pt x="75" y="119"/>
                  </a:lnTo>
                  <a:lnTo>
                    <a:pt x="54" y="146"/>
                  </a:lnTo>
                  <a:lnTo>
                    <a:pt x="45" y="157"/>
                  </a:lnTo>
                  <a:lnTo>
                    <a:pt x="35" y="169"/>
                  </a:lnTo>
                  <a:lnTo>
                    <a:pt x="27" y="177"/>
                  </a:lnTo>
                  <a:lnTo>
                    <a:pt x="23" y="180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3" name="Freeform 23">
              <a:extLst>
                <a:ext uri="{FF2B5EF4-FFF2-40B4-BE49-F238E27FC236}">
                  <a16:creationId xmlns:a16="http://schemas.microsoft.com/office/drawing/2014/main" id="{B1999365-1DC7-8D28-9778-6992D8DDC0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3838" y="3917950"/>
              <a:ext cx="576262" cy="1414463"/>
            </a:xfrm>
            <a:custGeom>
              <a:avLst/>
              <a:gdLst>
                <a:gd name="T0" fmla="*/ 0 w 363"/>
                <a:gd name="T1" fmla="*/ 2147483646 h 891"/>
                <a:gd name="T2" fmla="*/ 2147483646 w 363"/>
                <a:gd name="T3" fmla="*/ 2147483646 h 891"/>
                <a:gd name="T4" fmla="*/ 2147483646 w 363"/>
                <a:gd name="T5" fmla="*/ 2147483646 h 891"/>
                <a:gd name="T6" fmla="*/ 2147483646 w 363"/>
                <a:gd name="T7" fmla="*/ 2147483646 h 891"/>
                <a:gd name="T8" fmla="*/ 2147483646 w 363"/>
                <a:gd name="T9" fmla="*/ 2147483646 h 891"/>
                <a:gd name="T10" fmla="*/ 2147483646 w 363"/>
                <a:gd name="T11" fmla="*/ 2147483646 h 891"/>
                <a:gd name="T12" fmla="*/ 2147483646 w 363"/>
                <a:gd name="T13" fmla="*/ 2147483646 h 891"/>
                <a:gd name="T14" fmla="*/ 2147483646 w 363"/>
                <a:gd name="T15" fmla="*/ 2147483646 h 891"/>
                <a:gd name="T16" fmla="*/ 2147483646 w 363"/>
                <a:gd name="T17" fmla="*/ 2147483646 h 891"/>
                <a:gd name="T18" fmla="*/ 2147483646 w 363"/>
                <a:gd name="T19" fmla="*/ 2147483646 h 891"/>
                <a:gd name="T20" fmla="*/ 2147483646 w 363"/>
                <a:gd name="T21" fmla="*/ 2147483646 h 891"/>
                <a:gd name="T22" fmla="*/ 2147483646 w 363"/>
                <a:gd name="T23" fmla="*/ 2147483646 h 891"/>
                <a:gd name="T24" fmla="*/ 2147483646 w 363"/>
                <a:gd name="T25" fmla="*/ 2147483646 h 891"/>
                <a:gd name="T26" fmla="*/ 2147483646 w 363"/>
                <a:gd name="T27" fmla="*/ 2147483646 h 891"/>
                <a:gd name="T28" fmla="*/ 2147483646 w 363"/>
                <a:gd name="T29" fmla="*/ 2147483646 h 891"/>
                <a:gd name="T30" fmla="*/ 2147483646 w 363"/>
                <a:gd name="T31" fmla="*/ 2147483646 h 891"/>
                <a:gd name="T32" fmla="*/ 2147483646 w 363"/>
                <a:gd name="T33" fmla="*/ 0 h 891"/>
                <a:gd name="T34" fmla="*/ 2147483646 w 363"/>
                <a:gd name="T35" fmla="*/ 2147483646 h 891"/>
                <a:gd name="T36" fmla="*/ 2147483646 w 363"/>
                <a:gd name="T37" fmla="*/ 2147483646 h 891"/>
                <a:gd name="T38" fmla="*/ 2147483646 w 363"/>
                <a:gd name="T39" fmla="*/ 2147483646 h 891"/>
                <a:gd name="T40" fmla="*/ 2147483646 w 363"/>
                <a:gd name="T41" fmla="*/ 2147483646 h 891"/>
                <a:gd name="T42" fmla="*/ 2147483646 w 363"/>
                <a:gd name="T43" fmla="*/ 2147483646 h 891"/>
                <a:gd name="T44" fmla="*/ 2147483646 w 363"/>
                <a:gd name="T45" fmla="*/ 2147483646 h 891"/>
                <a:gd name="T46" fmla="*/ 2147483646 w 363"/>
                <a:gd name="T47" fmla="*/ 2147483646 h 891"/>
                <a:gd name="T48" fmla="*/ 2147483646 w 363"/>
                <a:gd name="T49" fmla="*/ 2147483646 h 891"/>
                <a:gd name="T50" fmla="*/ 2147483646 w 363"/>
                <a:gd name="T51" fmla="*/ 2147483646 h 891"/>
                <a:gd name="T52" fmla="*/ 2147483646 w 363"/>
                <a:gd name="T53" fmla="*/ 2147483646 h 891"/>
                <a:gd name="T54" fmla="*/ 2147483646 w 363"/>
                <a:gd name="T55" fmla="*/ 2147483646 h 891"/>
                <a:gd name="T56" fmla="*/ 2147483646 w 363"/>
                <a:gd name="T57" fmla="*/ 2147483646 h 891"/>
                <a:gd name="T58" fmla="*/ 2147483646 w 363"/>
                <a:gd name="T59" fmla="*/ 2147483646 h 891"/>
                <a:gd name="T60" fmla="*/ 2147483646 w 363"/>
                <a:gd name="T61" fmla="*/ 2147483646 h 891"/>
                <a:gd name="T62" fmla="*/ 2147483646 w 363"/>
                <a:gd name="T63" fmla="*/ 2147483646 h 891"/>
                <a:gd name="T64" fmla="*/ 2147483646 w 363"/>
                <a:gd name="T65" fmla="*/ 2147483646 h 891"/>
                <a:gd name="T66" fmla="*/ 2147483646 w 363"/>
                <a:gd name="T67" fmla="*/ 2147483646 h 891"/>
                <a:gd name="T68" fmla="*/ 2147483646 w 363"/>
                <a:gd name="T69" fmla="*/ 2147483646 h 891"/>
                <a:gd name="T70" fmla="*/ 2147483646 w 363"/>
                <a:gd name="T71" fmla="*/ 2147483646 h 891"/>
                <a:gd name="T72" fmla="*/ 2147483646 w 363"/>
                <a:gd name="T73" fmla="*/ 2147483646 h 891"/>
                <a:gd name="T74" fmla="*/ 2147483646 w 363"/>
                <a:gd name="T75" fmla="*/ 2147483646 h 891"/>
                <a:gd name="T76" fmla="*/ 2147483646 w 363"/>
                <a:gd name="T77" fmla="*/ 2147483646 h 891"/>
                <a:gd name="T78" fmla="*/ 2147483646 w 363"/>
                <a:gd name="T79" fmla="*/ 2147483646 h 891"/>
                <a:gd name="T80" fmla="*/ 2147483646 w 363"/>
                <a:gd name="T81" fmla="*/ 2147483646 h 891"/>
                <a:gd name="T82" fmla="*/ 2147483646 w 363"/>
                <a:gd name="T83" fmla="*/ 2147483646 h 891"/>
                <a:gd name="T84" fmla="*/ 2147483646 w 363"/>
                <a:gd name="T85" fmla="*/ 2147483646 h 891"/>
                <a:gd name="T86" fmla="*/ 2147483646 w 363"/>
                <a:gd name="T87" fmla="*/ 2147483646 h 891"/>
                <a:gd name="T88" fmla="*/ 2147483646 w 363"/>
                <a:gd name="T89" fmla="*/ 2147483646 h 891"/>
                <a:gd name="T90" fmla="*/ 2147483646 w 363"/>
                <a:gd name="T91" fmla="*/ 2147483646 h 891"/>
                <a:gd name="T92" fmla="*/ 2147483646 w 363"/>
                <a:gd name="T93" fmla="*/ 2147483646 h 891"/>
                <a:gd name="T94" fmla="*/ 2147483646 w 363"/>
                <a:gd name="T95" fmla="*/ 2147483646 h 891"/>
                <a:gd name="T96" fmla="*/ 2147483646 w 363"/>
                <a:gd name="T97" fmla="*/ 2147483646 h 891"/>
                <a:gd name="T98" fmla="*/ 2147483646 w 363"/>
                <a:gd name="T99" fmla="*/ 2147483646 h 891"/>
                <a:gd name="T100" fmla="*/ 2147483646 w 363"/>
                <a:gd name="T101" fmla="*/ 2147483646 h 891"/>
                <a:gd name="T102" fmla="*/ 2147483646 w 363"/>
                <a:gd name="T103" fmla="*/ 2147483646 h 891"/>
                <a:gd name="T104" fmla="*/ 2147483646 w 363"/>
                <a:gd name="T105" fmla="*/ 2147483646 h 891"/>
                <a:gd name="T106" fmla="*/ 2147483646 w 363"/>
                <a:gd name="T107" fmla="*/ 2147483646 h 891"/>
                <a:gd name="T108" fmla="*/ 2147483646 w 363"/>
                <a:gd name="T109" fmla="*/ 2147483646 h 891"/>
                <a:gd name="T110" fmla="*/ 2147483646 w 363"/>
                <a:gd name="T111" fmla="*/ 2147483646 h 891"/>
                <a:gd name="T112" fmla="*/ 2147483646 w 363"/>
                <a:gd name="T113" fmla="*/ 2147483646 h 891"/>
                <a:gd name="T114" fmla="*/ 2147483646 w 363"/>
                <a:gd name="T115" fmla="*/ 2147483646 h 891"/>
                <a:gd name="T116" fmla="*/ 0 w 363"/>
                <a:gd name="T117" fmla="*/ 2147483646 h 89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63"/>
                <a:gd name="T178" fmla="*/ 0 h 891"/>
                <a:gd name="T179" fmla="*/ 363 w 363"/>
                <a:gd name="T180" fmla="*/ 891 h 89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63" h="891">
                  <a:moveTo>
                    <a:pt x="0" y="891"/>
                  </a:moveTo>
                  <a:lnTo>
                    <a:pt x="12" y="831"/>
                  </a:lnTo>
                  <a:lnTo>
                    <a:pt x="25" y="772"/>
                  </a:lnTo>
                  <a:lnTo>
                    <a:pt x="41" y="712"/>
                  </a:lnTo>
                  <a:lnTo>
                    <a:pt x="58" y="655"/>
                  </a:lnTo>
                  <a:lnTo>
                    <a:pt x="77" y="597"/>
                  </a:lnTo>
                  <a:lnTo>
                    <a:pt x="95" y="541"/>
                  </a:lnTo>
                  <a:lnTo>
                    <a:pt x="114" y="484"/>
                  </a:lnTo>
                  <a:lnTo>
                    <a:pt x="129" y="426"/>
                  </a:lnTo>
                  <a:lnTo>
                    <a:pt x="154" y="373"/>
                  </a:lnTo>
                  <a:lnTo>
                    <a:pt x="181" y="319"/>
                  </a:lnTo>
                  <a:lnTo>
                    <a:pt x="206" y="265"/>
                  </a:lnTo>
                  <a:lnTo>
                    <a:pt x="233" y="211"/>
                  </a:lnTo>
                  <a:lnTo>
                    <a:pt x="260" y="160"/>
                  </a:lnTo>
                  <a:lnTo>
                    <a:pt x="285" y="106"/>
                  </a:lnTo>
                  <a:lnTo>
                    <a:pt x="310" y="54"/>
                  </a:lnTo>
                  <a:lnTo>
                    <a:pt x="331" y="0"/>
                  </a:lnTo>
                  <a:lnTo>
                    <a:pt x="338" y="2"/>
                  </a:lnTo>
                  <a:lnTo>
                    <a:pt x="346" y="6"/>
                  </a:lnTo>
                  <a:lnTo>
                    <a:pt x="352" y="12"/>
                  </a:lnTo>
                  <a:lnTo>
                    <a:pt x="356" y="20"/>
                  </a:lnTo>
                  <a:lnTo>
                    <a:pt x="360" y="27"/>
                  </a:lnTo>
                  <a:lnTo>
                    <a:pt x="361" y="37"/>
                  </a:lnTo>
                  <a:lnTo>
                    <a:pt x="363" y="48"/>
                  </a:lnTo>
                  <a:lnTo>
                    <a:pt x="363" y="60"/>
                  </a:lnTo>
                  <a:lnTo>
                    <a:pt x="363" y="85"/>
                  </a:lnTo>
                  <a:lnTo>
                    <a:pt x="360" y="115"/>
                  </a:lnTo>
                  <a:lnTo>
                    <a:pt x="354" y="146"/>
                  </a:lnTo>
                  <a:lnTo>
                    <a:pt x="346" y="179"/>
                  </a:lnTo>
                  <a:lnTo>
                    <a:pt x="327" y="242"/>
                  </a:lnTo>
                  <a:lnTo>
                    <a:pt x="306" y="302"/>
                  </a:lnTo>
                  <a:lnTo>
                    <a:pt x="287" y="350"/>
                  </a:lnTo>
                  <a:lnTo>
                    <a:pt x="271" y="380"/>
                  </a:lnTo>
                  <a:lnTo>
                    <a:pt x="242" y="407"/>
                  </a:lnTo>
                  <a:lnTo>
                    <a:pt x="208" y="442"/>
                  </a:lnTo>
                  <a:lnTo>
                    <a:pt x="173" y="476"/>
                  </a:lnTo>
                  <a:lnTo>
                    <a:pt x="139" y="509"/>
                  </a:lnTo>
                  <a:lnTo>
                    <a:pt x="139" y="516"/>
                  </a:lnTo>
                  <a:lnTo>
                    <a:pt x="139" y="524"/>
                  </a:lnTo>
                  <a:lnTo>
                    <a:pt x="141" y="530"/>
                  </a:lnTo>
                  <a:lnTo>
                    <a:pt x="146" y="541"/>
                  </a:lnTo>
                  <a:lnTo>
                    <a:pt x="150" y="541"/>
                  </a:lnTo>
                  <a:lnTo>
                    <a:pt x="154" y="541"/>
                  </a:lnTo>
                  <a:lnTo>
                    <a:pt x="169" y="563"/>
                  </a:lnTo>
                  <a:lnTo>
                    <a:pt x="183" y="580"/>
                  </a:lnTo>
                  <a:lnTo>
                    <a:pt x="187" y="589"/>
                  </a:lnTo>
                  <a:lnTo>
                    <a:pt x="189" y="599"/>
                  </a:lnTo>
                  <a:lnTo>
                    <a:pt x="189" y="611"/>
                  </a:lnTo>
                  <a:lnTo>
                    <a:pt x="183" y="626"/>
                  </a:lnTo>
                  <a:lnTo>
                    <a:pt x="160" y="655"/>
                  </a:lnTo>
                  <a:lnTo>
                    <a:pt x="137" y="683"/>
                  </a:lnTo>
                  <a:lnTo>
                    <a:pt x="114" y="712"/>
                  </a:lnTo>
                  <a:lnTo>
                    <a:pt x="91" y="741"/>
                  </a:lnTo>
                  <a:lnTo>
                    <a:pt x="72" y="777"/>
                  </a:lnTo>
                  <a:lnTo>
                    <a:pt x="50" y="820"/>
                  </a:lnTo>
                  <a:lnTo>
                    <a:pt x="39" y="841"/>
                  </a:lnTo>
                  <a:lnTo>
                    <a:pt x="27" y="860"/>
                  </a:lnTo>
                  <a:lnTo>
                    <a:pt x="14" y="877"/>
                  </a:lnTo>
                  <a:lnTo>
                    <a:pt x="0" y="891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4" name="Freeform 24">
              <a:extLst>
                <a:ext uri="{FF2B5EF4-FFF2-40B4-BE49-F238E27FC236}">
                  <a16:creationId xmlns:a16="http://schemas.microsoft.com/office/drawing/2014/main" id="{634AD075-6B9A-74B0-8595-016E303CE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2813" y="4497388"/>
              <a:ext cx="261937" cy="809625"/>
            </a:xfrm>
            <a:custGeom>
              <a:avLst/>
              <a:gdLst>
                <a:gd name="T0" fmla="*/ 2147483646 w 165"/>
                <a:gd name="T1" fmla="*/ 2147483646 h 510"/>
                <a:gd name="T2" fmla="*/ 2147483646 w 165"/>
                <a:gd name="T3" fmla="*/ 2147483646 h 510"/>
                <a:gd name="T4" fmla="*/ 2147483646 w 165"/>
                <a:gd name="T5" fmla="*/ 2147483646 h 510"/>
                <a:gd name="T6" fmla="*/ 2147483646 w 165"/>
                <a:gd name="T7" fmla="*/ 2147483646 h 510"/>
                <a:gd name="T8" fmla="*/ 0 w 165"/>
                <a:gd name="T9" fmla="*/ 2147483646 h 510"/>
                <a:gd name="T10" fmla="*/ 2147483646 w 165"/>
                <a:gd name="T11" fmla="*/ 2147483646 h 510"/>
                <a:gd name="T12" fmla="*/ 2147483646 w 165"/>
                <a:gd name="T13" fmla="*/ 2147483646 h 510"/>
                <a:gd name="T14" fmla="*/ 2147483646 w 165"/>
                <a:gd name="T15" fmla="*/ 2147483646 h 510"/>
                <a:gd name="T16" fmla="*/ 2147483646 w 165"/>
                <a:gd name="T17" fmla="*/ 2147483646 h 510"/>
                <a:gd name="T18" fmla="*/ 2147483646 w 165"/>
                <a:gd name="T19" fmla="*/ 2147483646 h 510"/>
                <a:gd name="T20" fmla="*/ 2147483646 w 165"/>
                <a:gd name="T21" fmla="*/ 2147483646 h 510"/>
                <a:gd name="T22" fmla="*/ 2147483646 w 165"/>
                <a:gd name="T23" fmla="*/ 2147483646 h 510"/>
                <a:gd name="T24" fmla="*/ 2147483646 w 165"/>
                <a:gd name="T25" fmla="*/ 2147483646 h 510"/>
                <a:gd name="T26" fmla="*/ 2147483646 w 165"/>
                <a:gd name="T27" fmla="*/ 2147483646 h 510"/>
                <a:gd name="T28" fmla="*/ 2147483646 w 165"/>
                <a:gd name="T29" fmla="*/ 2147483646 h 510"/>
                <a:gd name="T30" fmla="*/ 2147483646 w 165"/>
                <a:gd name="T31" fmla="*/ 2147483646 h 510"/>
                <a:gd name="T32" fmla="*/ 2147483646 w 165"/>
                <a:gd name="T33" fmla="*/ 2147483646 h 510"/>
                <a:gd name="T34" fmla="*/ 2147483646 w 165"/>
                <a:gd name="T35" fmla="*/ 2147483646 h 510"/>
                <a:gd name="T36" fmla="*/ 2147483646 w 165"/>
                <a:gd name="T37" fmla="*/ 0 h 510"/>
                <a:gd name="T38" fmla="*/ 2147483646 w 165"/>
                <a:gd name="T39" fmla="*/ 2147483646 h 510"/>
                <a:gd name="T40" fmla="*/ 2147483646 w 165"/>
                <a:gd name="T41" fmla="*/ 2147483646 h 510"/>
                <a:gd name="T42" fmla="*/ 2147483646 w 165"/>
                <a:gd name="T43" fmla="*/ 2147483646 h 510"/>
                <a:gd name="T44" fmla="*/ 2147483646 w 165"/>
                <a:gd name="T45" fmla="*/ 2147483646 h 510"/>
                <a:gd name="T46" fmla="*/ 2147483646 w 165"/>
                <a:gd name="T47" fmla="*/ 2147483646 h 510"/>
                <a:gd name="T48" fmla="*/ 2147483646 w 165"/>
                <a:gd name="T49" fmla="*/ 2147483646 h 510"/>
                <a:gd name="T50" fmla="*/ 2147483646 w 165"/>
                <a:gd name="T51" fmla="*/ 2147483646 h 510"/>
                <a:gd name="T52" fmla="*/ 2147483646 w 165"/>
                <a:gd name="T53" fmla="*/ 2147483646 h 510"/>
                <a:gd name="T54" fmla="*/ 2147483646 w 165"/>
                <a:gd name="T55" fmla="*/ 2147483646 h 510"/>
                <a:gd name="T56" fmla="*/ 2147483646 w 165"/>
                <a:gd name="T57" fmla="*/ 2147483646 h 510"/>
                <a:gd name="T58" fmla="*/ 2147483646 w 165"/>
                <a:gd name="T59" fmla="*/ 2147483646 h 510"/>
                <a:gd name="T60" fmla="*/ 2147483646 w 165"/>
                <a:gd name="T61" fmla="*/ 2147483646 h 510"/>
                <a:gd name="T62" fmla="*/ 2147483646 w 165"/>
                <a:gd name="T63" fmla="*/ 2147483646 h 510"/>
                <a:gd name="T64" fmla="*/ 2147483646 w 165"/>
                <a:gd name="T65" fmla="*/ 2147483646 h 510"/>
                <a:gd name="T66" fmla="*/ 2147483646 w 165"/>
                <a:gd name="T67" fmla="*/ 2147483646 h 510"/>
                <a:gd name="T68" fmla="*/ 2147483646 w 165"/>
                <a:gd name="T69" fmla="*/ 2147483646 h 510"/>
                <a:gd name="T70" fmla="*/ 2147483646 w 165"/>
                <a:gd name="T71" fmla="*/ 2147483646 h 510"/>
                <a:gd name="T72" fmla="*/ 2147483646 w 165"/>
                <a:gd name="T73" fmla="*/ 2147483646 h 510"/>
                <a:gd name="T74" fmla="*/ 2147483646 w 165"/>
                <a:gd name="T75" fmla="*/ 2147483646 h 510"/>
                <a:gd name="T76" fmla="*/ 2147483646 w 165"/>
                <a:gd name="T77" fmla="*/ 2147483646 h 510"/>
                <a:gd name="T78" fmla="*/ 2147483646 w 165"/>
                <a:gd name="T79" fmla="*/ 2147483646 h 510"/>
                <a:gd name="T80" fmla="*/ 2147483646 w 165"/>
                <a:gd name="T81" fmla="*/ 2147483646 h 510"/>
                <a:gd name="T82" fmla="*/ 2147483646 w 165"/>
                <a:gd name="T83" fmla="*/ 2147483646 h 510"/>
                <a:gd name="T84" fmla="*/ 2147483646 w 165"/>
                <a:gd name="T85" fmla="*/ 2147483646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65"/>
                <a:gd name="T130" fmla="*/ 0 h 510"/>
                <a:gd name="T131" fmla="*/ 165 w 165"/>
                <a:gd name="T132" fmla="*/ 510 h 51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65" h="510">
                  <a:moveTo>
                    <a:pt x="11" y="510"/>
                  </a:moveTo>
                  <a:lnTo>
                    <a:pt x="7" y="472"/>
                  </a:lnTo>
                  <a:lnTo>
                    <a:pt x="6" y="435"/>
                  </a:lnTo>
                  <a:lnTo>
                    <a:pt x="2" y="378"/>
                  </a:lnTo>
                  <a:lnTo>
                    <a:pt x="0" y="280"/>
                  </a:lnTo>
                  <a:lnTo>
                    <a:pt x="15" y="270"/>
                  </a:lnTo>
                  <a:lnTo>
                    <a:pt x="30" y="263"/>
                  </a:lnTo>
                  <a:lnTo>
                    <a:pt x="46" y="253"/>
                  </a:lnTo>
                  <a:lnTo>
                    <a:pt x="63" y="246"/>
                  </a:lnTo>
                  <a:lnTo>
                    <a:pt x="57" y="221"/>
                  </a:lnTo>
                  <a:lnTo>
                    <a:pt x="50" y="198"/>
                  </a:lnTo>
                  <a:lnTo>
                    <a:pt x="42" y="176"/>
                  </a:lnTo>
                  <a:lnTo>
                    <a:pt x="40" y="157"/>
                  </a:lnTo>
                  <a:lnTo>
                    <a:pt x="75" y="90"/>
                  </a:lnTo>
                  <a:lnTo>
                    <a:pt x="96" y="52"/>
                  </a:lnTo>
                  <a:lnTo>
                    <a:pt x="109" y="27"/>
                  </a:lnTo>
                  <a:lnTo>
                    <a:pt x="126" y="4"/>
                  </a:lnTo>
                  <a:lnTo>
                    <a:pt x="140" y="2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57" y="8"/>
                  </a:lnTo>
                  <a:lnTo>
                    <a:pt x="159" y="10"/>
                  </a:lnTo>
                  <a:lnTo>
                    <a:pt x="165" y="11"/>
                  </a:lnTo>
                  <a:lnTo>
                    <a:pt x="155" y="42"/>
                  </a:lnTo>
                  <a:lnTo>
                    <a:pt x="146" y="84"/>
                  </a:lnTo>
                  <a:lnTo>
                    <a:pt x="132" y="136"/>
                  </a:lnTo>
                  <a:lnTo>
                    <a:pt x="117" y="190"/>
                  </a:lnTo>
                  <a:lnTo>
                    <a:pt x="107" y="217"/>
                  </a:lnTo>
                  <a:lnTo>
                    <a:pt x="100" y="242"/>
                  </a:lnTo>
                  <a:lnTo>
                    <a:pt x="90" y="267"/>
                  </a:lnTo>
                  <a:lnTo>
                    <a:pt x="80" y="288"/>
                  </a:lnTo>
                  <a:lnTo>
                    <a:pt x="69" y="307"/>
                  </a:lnTo>
                  <a:lnTo>
                    <a:pt x="59" y="320"/>
                  </a:lnTo>
                  <a:lnTo>
                    <a:pt x="54" y="326"/>
                  </a:lnTo>
                  <a:lnTo>
                    <a:pt x="48" y="332"/>
                  </a:lnTo>
                  <a:lnTo>
                    <a:pt x="44" y="336"/>
                  </a:lnTo>
                  <a:lnTo>
                    <a:pt x="38" y="338"/>
                  </a:lnTo>
                  <a:lnTo>
                    <a:pt x="42" y="363"/>
                  </a:lnTo>
                  <a:lnTo>
                    <a:pt x="46" y="391"/>
                  </a:lnTo>
                  <a:lnTo>
                    <a:pt x="29" y="458"/>
                  </a:lnTo>
                  <a:lnTo>
                    <a:pt x="19" y="493"/>
                  </a:lnTo>
                  <a:lnTo>
                    <a:pt x="15" y="506"/>
                  </a:lnTo>
                  <a:lnTo>
                    <a:pt x="11" y="510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5" name="Freeform 25">
              <a:extLst>
                <a:ext uri="{FF2B5EF4-FFF2-40B4-BE49-F238E27FC236}">
                  <a16:creationId xmlns:a16="http://schemas.microsoft.com/office/drawing/2014/main" id="{AC1622DA-B1EA-928C-F1D5-A39610EC3C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6375" y="5167313"/>
              <a:ext cx="30163" cy="109537"/>
            </a:xfrm>
            <a:custGeom>
              <a:avLst/>
              <a:gdLst>
                <a:gd name="T0" fmla="*/ 0 w 19"/>
                <a:gd name="T1" fmla="*/ 2147483646 h 69"/>
                <a:gd name="T2" fmla="*/ 2147483646 w 19"/>
                <a:gd name="T3" fmla="*/ 2147483646 h 69"/>
                <a:gd name="T4" fmla="*/ 2147483646 w 19"/>
                <a:gd name="T5" fmla="*/ 2147483646 h 69"/>
                <a:gd name="T6" fmla="*/ 2147483646 w 19"/>
                <a:gd name="T7" fmla="*/ 2147483646 h 69"/>
                <a:gd name="T8" fmla="*/ 2147483646 w 19"/>
                <a:gd name="T9" fmla="*/ 0 h 69"/>
                <a:gd name="T10" fmla="*/ 2147483646 w 19"/>
                <a:gd name="T11" fmla="*/ 0 h 69"/>
                <a:gd name="T12" fmla="*/ 2147483646 w 19"/>
                <a:gd name="T13" fmla="*/ 0 h 69"/>
                <a:gd name="T14" fmla="*/ 2147483646 w 19"/>
                <a:gd name="T15" fmla="*/ 2147483646 h 69"/>
                <a:gd name="T16" fmla="*/ 2147483646 w 19"/>
                <a:gd name="T17" fmla="*/ 2147483646 h 69"/>
                <a:gd name="T18" fmla="*/ 2147483646 w 19"/>
                <a:gd name="T19" fmla="*/ 2147483646 h 69"/>
                <a:gd name="T20" fmla="*/ 2147483646 w 19"/>
                <a:gd name="T21" fmla="*/ 2147483646 h 69"/>
                <a:gd name="T22" fmla="*/ 2147483646 w 19"/>
                <a:gd name="T23" fmla="*/ 2147483646 h 69"/>
                <a:gd name="T24" fmla="*/ 0 w 19"/>
                <a:gd name="T25" fmla="*/ 2147483646 h 6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9"/>
                <a:gd name="T40" fmla="*/ 0 h 69"/>
                <a:gd name="T41" fmla="*/ 19 w 19"/>
                <a:gd name="T42" fmla="*/ 69 h 6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9" h="69">
                  <a:moveTo>
                    <a:pt x="0" y="69"/>
                  </a:moveTo>
                  <a:lnTo>
                    <a:pt x="2" y="52"/>
                  </a:lnTo>
                  <a:lnTo>
                    <a:pt x="2" y="35"/>
                  </a:lnTo>
                  <a:lnTo>
                    <a:pt x="4" y="17"/>
                  </a:lnTo>
                  <a:lnTo>
                    <a:pt x="4" y="0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17" y="17"/>
                  </a:lnTo>
                  <a:lnTo>
                    <a:pt x="13" y="35"/>
                  </a:lnTo>
                  <a:lnTo>
                    <a:pt x="11" y="52"/>
                  </a:lnTo>
                  <a:lnTo>
                    <a:pt x="8" y="69"/>
                  </a:lnTo>
                  <a:lnTo>
                    <a:pt x="4" y="69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7062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6" name="Freeform 26">
              <a:extLst>
                <a:ext uri="{FF2B5EF4-FFF2-40B4-BE49-F238E27FC236}">
                  <a16:creationId xmlns:a16="http://schemas.microsoft.com/office/drawing/2014/main" id="{71B5372C-BE1F-25FD-2A76-BD2D9A187D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0475" y="5157788"/>
              <a:ext cx="152400" cy="95250"/>
            </a:xfrm>
            <a:custGeom>
              <a:avLst/>
              <a:gdLst>
                <a:gd name="T0" fmla="*/ 2147483646 w 96"/>
                <a:gd name="T1" fmla="*/ 2147483646 h 60"/>
                <a:gd name="T2" fmla="*/ 2147483646 w 96"/>
                <a:gd name="T3" fmla="*/ 2147483646 h 60"/>
                <a:gd name="T4" fmla="*/ 2147483646 w 96"/>
                <a:gd name="T5" fmla="*/ 2147483646 h 60"/>
                <a:gd name="T6" fmla="*/ 2147483646 w 96"/>
                <a:gd name="T7" fmla="*/ 2147483646 h 60"/>
                <a:gd name="T8" fmla="*/ 0 w 96"/>
                <a:gd name="T9" fmla="*/ 2147483646 h 60"/>
                <a:gd name="T10" fmla="*/ 2147483646 w 96"/>
                <a:gd name="T11" fmla="*/ 2147483646 h 60"/>
                <a:gd name="T12" fmla="*/ 2147483646 w 96"/>
                <a:gd name="T13" fmla="*/ 2147483646 h 60"/>
                <a:gd name="T14" fmla="*/ 2147483646 w 96"/>
                <a:gd name="T15" fmla="*/ 2147483646 h 60"/>
                <a:gd name="T16" fmla="*/ 2147483646 w 96"/>
                <a:gd name="T17" fmla="*/ 2147483646 h 60"/>
                <a:gd name="T18" fmla="*/ 2147483646 w 96"/>
                <a:gd name="T19" fmla="*/ 0 h 60"/>
                <a:gd name="T20" fmla="*/ 2147483646 w 96"/>
                <a:gd name="T21" fmla="*/ 2147483646 h 60"/>
                <a:gd name="T22" fmla="*/ 2147483646 w 96"/>
                <a:gd name="T23" fmla="*/ 2147483646 h 60"/>
                <a:gd name="T24" fmla="*/ 2147483646 w 96"/>
                <a:gd name="T25" fmla="*/ 2147483646 h 60"/>
                <a:gd name="T26" fmla="*/ 2147483646 w 96"/>
                <a:gd name="T27" fmla="*/ 2147483646 h 60"/>
                <a:gd name="T28" fmla="*/ 2147483646 w 96"/>
                <a:gd name="T29" fmla="*/ 2147483646 h 60"/>
                <a:gd name="T30" fmla="*/ 2147483646 w 96"/>
                <a:gd name="T31" fmla="*/ 2147483646 h 60"/>
                <a:gd name="T32" fmla="*/ 2147483646 w 96"/>
                <a:gd name="T33" fmla="*/ 2147483646 h 60"/>
                <a:gd name="T34" fmla="*/ 2147483646 w 96"/>
                <a:gd name="T35" fmla="*/ 2147483646 h 60"/>
                <a:gd name="T36" fmla="*/ 2147483646 w 96"/>
                <a:gd name="T37" fmla="*/ 2147483646 h 6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6"/>
                <a:gd name="T58" fmla="*/ 0 h 60"/>
                <a:gd name="T59" fmla="*/ 96 w 96"/>
                <a:gd name="T60" fmla="*/ 60 h 6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6" h="60">
                  <a:moveTo>
                    <a:pt x="11" y="60"/>
                  </a:moveTo>
                  <a:lnTo>
                    <a:pt x="5" y="48"/>
                  </a:lnTo>
                  <a:lnTo>
                    <a:pt x="2" y="42"/>
                  </a:lnTo>
                  <a:lnTo>
                    <a:pt x="2" y="37"/>
                  </a:lnTo>
                  <a:lnTo>
                    <a:pt x="0" y="29"/>
                  </a:lnTo>
                  <a:lnTo>
                    <a:pt x="13" y="19"/>
                  </a:lnTo>
                  <a:lnTo>
                    <a:pt x="25" y="10"/>
                  </a:lnTo>
                  <a:lnTo>
                    <a:pt x="34" y="6"/>
                  </a:lnTo>
                  <a:lnTo>
                    <a:pt x="42" y="2"/>
                  </a:lnTo>
                  <a:lnTo>
                    <a:pt x="63" y="0"/>
                  </a:lnTo>
                  <a:lnTo>
                    <a:pt x="96" y="2"/>
                  </a:lnTo>
                  <a:lnTo>
                    <a:pt x="94" y="19"/>
                  </a:lnTo>
                  <a:lnTo>
                    <a:pt x="92" y="33"/>
                  </a:lnTo>
                  <a:lnTo>
                    <a:pt x="88" y="42"/>
                  </a:lnTo>
                  <a:lnTo>
                    <a:pt x="84" y="58"/>
                  </a:lnTo>
                  <a:lnTo>
                    <a:pt x="65" y="58"/>
                  </a:lnTo>
                  <a:lnTo>
                    <a:pt x="48" y="58"/>
                  </a:lnTo>
                  <a:lnTo>
                    <a:pt x="28" y="60"/>
                  </a:lnTo>
                  <a:lnTo>
                    <a:pt x="11" y="60"/>
                  </a:lnTo>
                  <a:close/>
                </a:path>
              </a:pathLst>
            </a:custGeom>
            <a:solidFill>
              <a:srgbClr val="7062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7" name="Freeform 27">
              <a:extLst>
                <a:ext uri="{FF2B5EF4-FFF2-40B4-BE49-F238E27FC236}">
                  <a16:creationId xmlns:a16="http://schemas.microsoft.com/office/drawing/2014/main" id="{667C6E98-1BD7-EBBF-7D7E-E860976440A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388" y="5054600"/>
              <a:ext cx="209550" cy="169863"/>
            </a:xfrm>
            <a:custGeom>
              <a:avLst/>
              <a:gdLst>
                <a:gd name="T0" fmla="*/ 0 w 132"/>
                <a:gd name="T1" fmla="*/ 2147483646 h 107"/>
                <a:gd name="T2" fmla="*/ 0 w 132"/>
                <a:gd name="T3" fmla="*/ 2147483646 h 107"/>
                <a:gd name="T4" fmla="*/ 0 w 132"/>
                <a:gd name="T5" fmla="*/ 2147483646 h 107"/>
                <a:gd name="T6" fmla="*/ 2147483646 w 132"/>
                <a:gd name="T7" fmla="*/ 2147483646 h 107"/>
                <a:gd name="T8" fmla="*/ 2147483646 w 132"/>
                <a:gd name="T9" fmla="*/ 2147483646 h 107"/>
                <a:gd name="T10" fmla="*/ 2147483646 w 132"/>
                <a:gd name="T11" fmla="*/ 2147483646 h 107"/>
                <a:gd name="T12" fmla="*/ 2147483646 w 132"/>
                <a:gd name="T13" fmla="*/ 2147483646 h 107"/>
                <a:gd name="T14" fmla="*/ 2147483646 w 132"/>
                <a:gd name="T15" fmla="*/ 2147483646 h 107"/>
                <a:gd name="T16" fmla="*/ 2147483646 w 132"/>
                <a:gd name="T17" fmla="*/ 0 h 107"/>
                <a:gd name="T18" fmla="*/ 2147483646 w 132"/>
                <a:gd name="T19" fmla="*/ 2147483646 h 107"/>
                <a:gd name="T20" fmla="*/ 2147483646 w 132"/>
                <a:gd name="T21" fmla="*/ 2147483646 h 107"/>
                <a:gd name="T22" fmla="*/ 2147483646 w 132"/>
                <a:gd name="T23" fmla="*/ 2147483646 h 107"/>
                <a:gd name="T24" fmla="*/ 2147483646 w 132"/>
                <a:gd name="T25" fmla="*/ 2147483646 h 107"/>
                <a:gd name="T26" fmla="*/ 2147483646 w 132"/>
                <a:gd name="T27" fmla="*/ 2147483646 h 107"/>
                <a:gd name="T28" fmla="*/ 0 w 132"/>
                <a:gd name="T29" fmla="*/ 2147483646 h 10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32"/>
                <a:gd name="T46" fmla="*/ 0 h 107"/>
                <a:gd name="T47" fmla="*/ 132 w 132"/>
                <a:gd name="T48" fmla="*/ 107 h 10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32" h="107">
                  <a:moveTo>
                    <a:pt x="0" y="107"/>
                  </a:moveTo>
                  <a:lnTo>
                    <a:pt x="0" y="100"/>
                  </a:lnTo>
                  <a:lnTo>
                    <a:pt x="0" y="90"/>
                  </a:lnTo>
                  <a:lnTo>
                    <a:pt x="27" y="63"/>
                  </a:lnTo>
                  <a:lnTo>
                    <a:pt x="61" y="35"/>
                  </a:lnTo>
                  <a:lnTo>
                    <a:pt x="80" y="21"/>
                  </a:lnTo>
                  <a:lnTo>
                    <a:pt x="98" y="10"/>
                  </a:lnTo>
                  <a:lnTo>
                    <a:pt x="113" y="2"/>
                  </a:lnTo>
                  <a:lnTo>
                    <a:pt x="126" y="0"/>
                  </a:lnTo>
                  <a:lnTo>
                    <a:pt x="130" y="2"/>
                  </a:lnTo>
                  <a:lnTo>
                    <a:pt x="132" y="6"/>
                  </a:lnTo>
                  <a:lnTo>
                    <a:pt x="84" y="40"/>
                  </a:lnTo>
                  <a:lnTo>
                    <a:pt x="55" y="63"/>
                  </a:lnTo>
                  <a:lnTo>
                    <a:pt x="30" y="83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6270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8" name="Freeform 28">
              <a:extLst>
                <a:ext uri="{FF2B5EF4-FFF2-40B4-BE49-F238E27FC236}">
                  <a16:creationId xmlns:a16="http://schemas.microsoft.com/office/drawing/2014/main" id="{6889533F-D647-1862-B0DA-D911228B08B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02350" y="4941888"/>
              <a:ext cx="311150" cy="241300"/>
            </a:xfrm>
            <a:custGeom>
              <a:avLst/>
              <a:gdLst>
                <a:gd name="T0" fmla="*/ 2147483646 w 196"/>
                <a:gd name="T1" fmla="*/ 2147483646 h 152"/>
                <a:gd name="T2" fmla="*/ 2147483646 w 196"/>
                <a:gd name="T3" fmla="*/ 2147483646 h 152"/>
                <a:gd name="T4" fmla="*/ 2147483646 w 196"/>
                <a:gd name="T5" fmla="*/ 2147483646 h 152"/>
                <a:gd name="T6" fmla="*/ 2147483646 w 196"/>
                <a:gd name="T7" fmla="*/ 2147483646 h 152"/>
                <a:gd name="T8" fmla="*/ 2147483646 w 196"/>
                <a:gd name="T9" fmla="*/ 2147483646 h 152"/>
                <a:gd name="T10" fmla="*/ 2147483646 w 196"/>
                <a:gd name="T11" fmla="*/ 2147483646 h 152"/>
                <a:gd name="T12" fmla="*/ 2147483646 w 196"/>
                <a:gd name="T13" fmla="*/ 2147483646 h 152"/>
                <a:gd name="T14" fmla="*/ 2147483646 w 196"/>
                <a:gd name="T15" fmla="*/ 2147483646 h 152"/>
                <a:gd name="T16" fmla="*/ 0 w 196"/>
                <a:gd name="T17" fmla="*/ 2147483646 h 152"/>
                <a:gd name="T18" fmla="*/ 2147483646 w 196"/>
                <a:gd name="T19" fmla="*/ 2147483646 h 152"/>
                <a:gd name="T20" fmla="*/ 2147483646 w 196"/>
                <a:gd name="T21" fmla="*/ 2147483646 h 152"/>
                <a:gd name="T22" fmla="*/ 2147483646 w 196"/>
                <a:gd name="T23" fmla="*/ 2147483646 h 152"/>
                <a:gd name="T24" fmla="*/ 2147483646 w 196"/>
                <a:gd name="T25" fmla="*/ 2147483646 h 152"/>
                <a:gd name="T26" fmla="*/ 2147483646 w 196"/>
                <a:gd name="T27" fmla="*/ 2147483646 h 152"/>
                <a:gd name="T28" fmla="*/ 2147483646 w 196"/>
                <a:gd name="T29" fmla="*/ 2147483646 h 152"/>
                <a:gd name="T30" fmla="*/ 2147483646 w 196"/>
                <a:gd name="T31" fmla="*/ 2147483646 h 152"/>
                <a:gd name="T32" fmla="*/ 2147483646 w 196"/>
                <a:gd name="T33" fmla="*/ 0 h 152"/>
                <a:gd name="T34" fmla="*/ 2147483646 w 196"/>
                <a:gd name="T35" fmla="*/ 2147483646 h 152"/>
                <a:gd name="T36" fmla="*/ 2147483646 w 196"/>
                <a:gd name="T37" fmla="*/ 2147483646 h 152"/>
                <a:gd name="T38" fmla="*/ 2147483646 w 196"/>
                <a:gd name="T39" fmla="*/ 2147483646 h 152"/>
                <a:gd name="T40" fmla="*/ 2147483646 w 196"/>
                <a:gd name="T41" fmla="*/ 2147483646 h 152"/>
                <a:gd name="T42" fmla="*/ 2147483646 w 196"/>
                <a:gd name="T43" fmla="*/ 2147483646 h 152"/>
                <a:gd name="T44" fmla="*/ 2147483646 w 196"/>
                <a:gd name="T45" fmla="*/ 2147483646 h 15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96"/>
                <a:gd name="T70" fmla="*/ 0 h 152"/>
                <a:gd name="T71" fmla="*/ 196 w 196"/>
                <a:gd name="T72" fmla="*/ 152 h 15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96" h="152">
                  <a:moveTo>
                    <a:pt x="17" y="152"/>
                  </a:moveTo>
                  <a:lnTo>
                    <a:pt x="15" y="148"/>
                  </a:lnTo>
                  <a:lnTo>
                    <a:pt x="13" y="144"/>
                  </a:lnTo>
                  <a:lnTo>
                    <a:pt x="11" y="140"/>
                  </a:lnTo>
                  <a:lnTo>
                    <a:pt x="11" y="131"/>
                  </a:lnTo>
                  <a:lnTo>
                    <a:pt x="6" y="131"/>
                  </a:lnTo>
                  <a:lnTo>
                    <a:pt x="4" y="131"/>
                  </a:lnTo>
                  <a:lnTo>
                    <a:pt x="2" y="121"/>
                  </a:lnTo>
                  <a:lnTo>
                    <a:pt x="0" y="111"/>
                  </a:lnTo>
                  <a:lnTo>
                    <a:pt x="21" y="94"/>
                  </a:lnTo>
                  <a:lnTo>
                    <a:pt x="44" y="77"/>
                  </a:lnTo>
                  <a:lnTo>
                    <a:pt x="67" y="61"/>
                  </a:lnTo>
                  <a:lnTo>
                    <a:pt x="92" y="46"/>
                  </a:lnTo>
                  <a:lnTo>
                    <a:pt x="117" y="31"/>
                  </a:lnTo>
                  <a:lnTo>
                    <a:pt x="142" y="19"/>
                  </a:lnTo>
                  <a:lnTo>
                    <a:pt x="169" y="8"/>
                  </a:lnTo>
                  <a:lnTo>
                    <a:pt x="196" y="0"/>
                  </a:lnTo>
                  <a:lnTo>
                    <a:pt x="196" y="15"/>
                  </a:lnTo>
                  <a:lnTo>
                    <a:pt x="196" y="31"/>
                  </a:lnTo>
                  <a:lnTo>
                    <a:pt x="142" y="65"/>
                  </a:lnTo>
                  <a:lnTo>
                    <a:pt x="104" y="90"/>
                  </a:lnTo>
                  <a:lnTo>
                    <a:pt x="69" y="115"/>
                  </a:lnTo>
                  <a:lnTo>
                    <a:pt x="17" y="152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9" name="Freeform 29">
              <a:extLst>
                <a:ext uri="{FF2B5EF4-FFF2-40B4-BE49-F238E27FC236}">
                  <a16:creationId xmlns:a16="http://schemas.microsoft.com/office/drawing/2014/main" id="{585B7C8F-75B4-1CBD-10F0-26CEB1DD4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5188" y="5081588"/>
              <a:ext cx="352425" cy="76200"/>
            </a:xfrm>
            <a:custGeom>
              <a:avLst/>
              <a:gdLst>
                <a:gd name="T0" fmla="*/ 2147483646 w 222"/>
                <a:gd name="T1" fmla="*/ 2147483646 h 48"/>
                <a:gd name="T2" fmla="*/ 2147483646 w 222"/>
                <a:gd name="T3" fmla="*/ 2147483646 h 48"/>
                <a:gd name="T4" fmla="*/ 0 w 222"/>
                <a:gd name="T5" fmla="*/ 2147483646 h 48"/>
                <a:gd name="T6" fmla="*/ 0 w 222"/>
                <a:gd name="T7" fmla="*/ 2147483646 h 48"/>
                <a:gd name="T8" fmla="*/ 0 w 222"/>
                <a:gd name="T9" fmla="*/ 2147483646 h 48"/>
                <a:gd name="T10" fmla="*/ 2147483646 w 222"/>
                <a:gd name="T11" fmla="*/ 2147483646 h 48"/>
                <a:gd name="T12" fmla="*/ 2147483646 w 222"/>
                <a:gd name="T13" fmla="*/ 2147483646 h 48"/>
                <a:gd name="T14" fmla="*/ 2147483646 w 222"/>
                <a:gd name="T15" fmla="*/ 2147483646 h 48"/>
                <a:gd name="T16" fmla="*/ 2147483646 w 222"/>
                <a:gd name="T17" fmla="*/ 0 h 48"/>
                <a:gd name="T18" fmla="*/ 2147483646 w 222"/>
                <a:gd name="T19" fmla="*/ 2147483646 h 48"/>
                <a:gd name="T20" fmla="*/ 2147483646 w 222"/>
                <a:gd name="T21" fmla="*/ 2147483646 h 48"/>
                <a:gd name="T22" fmla="*/ 2147483646 w 222"/>
                <a:gd name="T23" fmla="*/ 2147483646 h 48"/>
                <a:gd name="T24" fmla="*/ 2147483646 w 222"/>
                <a:gd name="T25" fmla="*/ 2147483646 h 48"/>
                <a:gd name="T26" fmla="*/ 2147483646 w 222"/>
                <a:gd name="T27" fmla="*/ 2147483646 h 48"/>
                <a:gd name="T28" fmla="*/ 2147483646 w 222"/>
                <a:gd name="T29" fmla="*/ 2147483646 h 48"/>
                <a:gd name="T30" fmla="*/ 2147483646 w 222"/>
                <a:gd name="T31" fmla="*/ 2147483646 h 48"/>
                <a:gd name="T32" fmla="*/ 2147483646 w 222"/>
                <a:gd name="T33" fmla="*/ 2147483646 h 48"/>
                <a:gd name="T34" fmla="*/ 2147483646 w 222"/>
                <a:gd name="T35" fmla="*/ 2147483646 h 48"/>
                <a:gd name="T36" fmla="*/ 2147483646 w 222"/>
                <a:gd name="T37" fmla="*/ 2147483646 h 48"/>
                <a:gd name="T38" fmla="*/ 2147483646 w 222"/>
                <a:gd name="T39" fmla="*/ 2147483646 h 48"/>
                <a:gd name="T40" fmla="*/ 2147483646 w 222"/>
                <a:gd name="T41" fmla="*/ 2147483646 h 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22"/>
                <a:gd name="T64" fmla="*/ 0 h 48"/>
                <a:gd name="T65" fmla="*/ 222 w 222"/>
                <a:gd name="T66" fmla="*/ 48 h 4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22" h="48">
                  <a:moveTo>
                    <a:pt x="23" y="48"/>
                  </a:moveTo>
                  <a:lnTo>
                    <a:pt x="11" y="46"/>
                  </a:lnTo>
                  <a:lnTo>
                    <a:pt x="0" y="46"/>
                  </a:lnTo>
                  <a:lnTo>
                    <a:pt x="0" y="33"/>
                  </a:lnTo>
                  <a:lnTo>
                    <a:pt x="0" y="19"/>
                  </a:lnTo>
                  <a:lnTo>
                    <a:pt x="53" y="18"/>
                  </a:lnTo>
                  <a:lnTo>
                    <a:pt x="105" y="16"/>
                  </a:lnTo>
                  <a:lnTo>
                    <a:pt x="157" y="8"/>
                  </a:lnTo>
                  <a:lnTo>
                    <a:pt x="211" y="0"/>
                  </a:lnTo>
                  <a:lnTo>
                    <a:pt x="211" y="4"/>
                  </a:lnTo>
                  <a:lnTo>
                    <a:pt x="211" y="8"/>
                  </a:lnTo>
                  <a:lnTo>
                    <a:pt x="217" y="8"/>
                  </a:lnTo>
                  <a:lnTo>
                    <a:pt x="222" y="8"/>
                  </a:lnTo>
                  <a:lnTo>
                    <a:pt x="219" y="16"/>
                  </a:lnTo>
                  <a:lnTo>
                    <a:pt x="211" y="21"/>
                  </a:lnTo>
                  <a:lnTo>
                    <a:pt x="201" y="25"/>
                  </a:lnTo>
                  <a:lnTo>
                    <a:pt x="190" y="31"/>
                  </a:lnTo>
                  <a:lnTo>
                    <a:pt x="161" y="37"/>
                  </a:lnTo>
                  <a:lnTo>
                    <a:pt x="130" y="43"/>
                  </a:lnTo>
                  <a:lnTo>
                    <a:pt x="67" y="46"/>
                  </a:lnTo>
                  <a:lnTo>
                    <a:pt x="23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0" name="Freeform 30">
              <a:extLst>
                <a:ext uri="{FF2B5EF4-FFF2-40B4-BE49-F238E27FC236}">
                  <a16:creationId xmlns:a16="http://schemas.microsoft.com/office/drawing/2014/main" id="{DB525CE2-D8FC-C1EF-31FA-47A42388351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9850" y="4192588"/>
              <a:ext cx="523875" cy="954087"/>
            </a:xfrm>
            <a:custGeom>
              <a:avLst/>
              <a:gdLst>
                <a:gd name="T0" fmla="*/ 2147483646 w 330"/>
                <a:gd name="T1" fmla="*/ 2147483646 h 601"/>
                <a:gd name="T2" fmla="*/ 2147483646 w 330"/>
                <a:gd name="T3" fmla="*/ 2147483646 h 601"/>
                <a:gd name="T4" fmla="*/ 2147483646 w 330"/>
                <a:gd name="T5" fmla="*/ 2147483646 h 601"/>
                <a:gd name="T6" fmla="*/ 2147483646 w 330"/>
                <a:gd name="T7" fmla="*/ 2147483646 h 601"/>
                <a:gd name="T8" fmla="*/ 2147483646 w 330"/>
                <a:gd name="T9" fmla="*/ 2147483646 h 601"/>
                <a:gd name="T10" fmla="*/ 2147483646 w 330"/>
                <a:gd name="T11" fmla="*/ 2147483646 h 601"/>
                <a:gd name="T12" fmla="*/ 2147483646 w 330"/>
                <a:gd name="T13" fmla="*/ 2147483646 h 601"/>
                <a:gd name="T14" fmla="*/ 2147483646 w 330"/>
                <a:gd name="T15" fmla="*/ 2147483646 h 601"/>
                <a:gd name="T16" fmla="*/ 2147483646 w 330"/>
                <a:gd name="T17" fmla="*/ 2147483646 h 601"/>
                <a:gd name="T18" fmla="*/ 2147483646 w 330"/>
                <a:gd name="T19" fmla="*/ 2147483646 h 601"/>
                <a:gd name="T20" fmla="*/ 2147483646 w 330"/>
                <a:gd name="T21" fmla="*/ 2147483646 h 601"/>
                <a:gd name="T22" fmla="*/ 0 w 330"/>
                <a:gd name="T23" fmla="*/ 2147483646 h 601"/>
                <a:gd name="T24" fmla="*/ 0 w 330"/>
                <a:gd name="T25" fmla="*/ 2147483646 h 601"/>
                <a:gd name="T26" fmla="*/ 2147483646 w 330"/>
                <a:gd name="T27" fmla="*/ 2147483646 h 601"/>
                <a:gd name="T28" fmla="*/ 2147483646 w 330"/>
                <a:gd name="T29" fmla="*/ 2147483646 h 601"/>
                <a:gd name="T30" fmla="*/ 2147483646 w 330"/>
                <a:gd name="T31" fmla="*/ 2147483646 h 601"/>
                <a:gd name="T32" fmla="*/ 2147483646 w 330"/>
                <a:gd name="T33" fmla="*/ 2147483646 h 601"/>
                <a:gd name="T34" fmla="*/ 2147483646 w 330"/>
                <a:gd name="T35" fmla="*/ 2147483646 h 601"/>
                <a:gd name="T36" fmla="*/ 2147483646 w 330"/>
                <a:gd name="T37" fmla="*/ 2147483646 h 601"/>
                <a:gd name="T38" fmla="*/ 2147483646 w 330"/>
                <a:gd name="T39" fmla="*/ 2147483646 h 601"/>
                <a:gd name="T40" fmla="*/ 2147483646 w 330"/>
                <a:gd name="T41" fmla="*/ 2147483646 h 601"/>
                <a:gd name="T42" fmla="*/ 2147483646 w 330"/>
                <a:gd name="T43" fmla="*/ 2147483646 h 601"/>
                <a:gd name="T44" fmla="*/ 2147483646 w 330"/>
                <a:gd name="T45" fmla="*/ 2147483646 h 601"/>
                <a:gd name="T46" fmla="*/ 2147483646 w 330"/>
                <a:gd name="T47" fmla="*/ 2147483646 h 601"/>
                <a:gd name="T48" fmla="*/ 2147483646 w 330"/>
                <a:gd name="T49" fmla="*/ 2147483646 h 601"/>
                <a:gd name="T50" fmla="*/ 2147483646 w 330"/>
                <a:gd name="T51" fmla="*/ 2147483646 h 601"/>
                <a:gd name="T52" fmla="*/ 2147483646 w 330"/>
                <a:gd name="T53" fmla="*/ 2147483646 h 601"/>
                <a:gd name="T54" fmla="*/ 2147483646 w 330"/>
                <a:gd name="T55" fmla="*/ 2147483646 h 601"/>
                <a:gd name="T56" fmla="*/ 2147483646 w 330"/>
                <a:gd name="T57" fmla="*/ 0 h 601"/>
                <a:gd name="T58" fmla="*/ 2147483646 w 330"/>
                <a:gd name="T59" fmla="*/ 2147483646 h 601"/>
                <a:gd name="T60" fmla="*/ 2147483646 w 330"/>
                <a:gd name="T61" fmla="*/ 2147483646 h 601"/>
                <a:gd name="T62" fmla="*/ 2147483646 w 330"/>
                <a:gd name="T63" fmla="*/ 2147483646 h 601"/>
                <a:gd name="T64" fmla="*/ 2147483646 w 330"/>
                <a:gd name="T65" fmla="*/ 2147483646 h 601"/>
                <a:gd name="T66" fmla="*/ 2147483646 w 330"/>
                <a:gd name="T67" fmla="*/ 2147483646 h 601"/>
                <a:gd name="T68" fmla="*/ 2147483646 w 330"/>
                <a:gd name="T69" fmla="*/ 2147483646 h 601"/>
                <a:gd name="T70" fmla="*/ 2147483646 w 330"/>
                <a:gd name="T71" fmla="*/ 2147483646 h 601"/>
                <a:gd name="T72" fmla="*/ 2147483646 w 330"/>
                <a:gd name="T73" fmla="*/ 2147483646 h 601"/>
                <a:gd name="T74" fmla="*/ 2147483646 w 330"/>
                <a:gd name="T75" fmla="*/ 2147483646 h 601"/>
                <a:gd name="T76" fmla="*/ 2147483646 w 330"/>
                <a:gd name="T77" fmla="*/ 2147483646 h 601"/>
                <a:gd name="T78" fmla="*/ 2147483646 w 330"/>
                <a:gd name="T79" fmla="*/ 2147483646 h 601"/>
                <a:gd name="T80" fmla="*/ 2147483646 w 330"/>
                <a:gd name="T81" fmla="*/ 2147483646 h 601"/>
                <a:gd name="T82" fmla="*/ 2147483646 w 330"/>
                <a:gd name="T83" fmla="*/ 2147483646 h 601"/>
                <a:gd name="T84" fmla="*/ 2147483646 w 330"/>
                <a:gd name="T85" fmla="*/ 2147483646 h 60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0"/>
                <a:gd name="T130" fmla="*/ 0 h 601"/>
                <a:gd name="T131" fmla="*/ 330 w 330"/>
                <a:gd name="T132" fmla="*/ 601 h 6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0" h="601">
                  <a:moveTo>
                    <a:pt x="105" y="601"/>
                  </a:moveTo>
                  <a:lnTo>
                    <a:pt x="82" y="595"/>
                  </a:lnTo>
                  <a:lnTo>
                    <a:pt x="61" y="591"/>
                  </a:lnTo>
                  <a:lnTo>
                    <a:pt x="40" y="591"/>
                  </a:lnTo>
                  <a:lnTo>
                    <a:pt x="19" y="591"/>
                  </a:lnTo>
                  <a:lnTo>
                    <a:pt x="17" y="562"/>
                  </a:lnTo>
                  <a:lnTo>
                    <a:pt x="15" y="533"/>
                  </a:lnTo>
                  <a:lnTo>
                    <a:pt x="13" y="505"/>
                  </a:lnTo>
                  <a:lnTo>
                    <a:pt x="9" y="478"/>
                  </a:lnTo>
                  <a:lnTo>
                    <a:pt x="3" y="449"/>
                  </a:lnTo>
                  <a:lnTo>
                    <a:pt x="1" y="422"/>
                  </a:lnTo>
                  <a:lnTo>
                    <a:pt x="0" y="393"/>
                  </a:lnTo>
                  <a:lnTo>
                    <a:pt x="0" y="365"/>
                  </a:lnTo>
                  <a:lnTo>
                    <a:pt x="11" y="361"/>
                  </a:lnTo>
                  <a:lnTo>
                    <a:pt x="23" y="357"/>
                  </a:lnTo>
                  <a:lnTo>
                    <a:pt x="30" y="384"/>
                  </a:lnTo>
                  <a:lnTo>
                    <a:pt x="34" y="399"/>
                  </a:lnTo>
                  <a:lnTo>
                    <a:pt x="40" y="411"/>
                  </a:lnTo>
                  <a:lnTo>
                    <a:pt x="46" y="422"/>
                  </a:lnTo>
                  <a:lnTo>
                    <a:pt x="55" y="413"/>
                  </a:lnTo>
                  <a:lnTo>
                    <a:pt x="69" y="393"/>
                  </a:lnTo>
                  <a:lnTo>
                    <a:pt x="82" y="368"/>
                  </a:lnTo>
                  <a:lnTo>
                    <a:pt x="97" y="340"/>
                  </a:lnTo>
                  <a:lnTo>
                    <a:pt x="126" y="280"/>
                  </a:lnTo>
                  <a:lnTo>
                    <a:pt x="145" y="242"/>
                  </a:lnTo>
                  <a:lnTo>
                    <a:pt x="190" y="180"/>
                  </a:lnTo>
                  <a:lnTo>
                    <a:pt x="234" y="121"/>
                  </a:lnTo>
                  <a:lnTo>
                    <a:pt x="278" y="60"/>
                  </a:lnTo>
                  <a:lnTo>
                    <a:pt x="322" y="0"/>
                  </a:lnTo>
                  <a:lnTo>
                    <a:pt x="326" y="4"/>
                  </a:lnTo>
                  <a:lnTo>
                    <a:pt x="330" y="8"/>
                  </a:lnTo>
                  <a:lnTo>
                    <a:pt x="311" y="42"/>
                  </a:lnTo>
                  <a:lnTo>
                    <a:pt x="293" y="77"/>
                  </a:lnTo>
                  <a:lnTo>
                    <a:pt x="276" y="111"/>
                  </a:lnTo>
                  <a:lnTo>
                    <a:pt x="261" y="148"/>
                  </a:lnTo>
                  <a:lnTo>
                    <a:pt x="230" y="221"/>
                  </a:lnTo>
                  <a:lnTo>
                    <a:pt x="203" y="296"/>
                  </a:lnTo>
                  <a:lnTo>
                    <a:pt x="178" y="372"/>
                  </a:lnTo>
                  <a:lnTo>
                    <a:pt x="155" y="447"/>
                  </a:lnTo>
                  <a:lnTo>
                    <a:pt x="134" y="524"/>
                  </a:lnTo>
                  <a:lnTo>
                    <a:pt x="111" y="599"/>
                  </a:lnTo>
                  <a:lnTo>
                    <a:pt x="109" y="599"/>
                  </a:lnTo>
                  <a:lnTo>
                    <a:pt x="105" y="6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1" name="Freeform 31">
              <a:extLst>
                <a:ext uri="{FF2B5EF4-FFF2-40B4-BE49-F238E27FC236}">
                  <a16:creationId xmlns:a16="http://schemas.microsoft.com/office/drawing/2014/main" id="{408686CC-BCF4-2F2B-7775-90B7EC338CD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9650" y="4914900"/>
              <a:ext cx="293688" cy="185738"/>
            </a:xfrm>
            <a:custGeom>
              <a:avLst/>
              <a:gdLst>
                <a:gd name="T0" fmla="*/ 0 w 185"/>
                <a:gd name="T1" fmla="*/ 2147483646 h 117"/>
                <a:gd name="T2" fmla="*/ 2147483646 w 185"/>
                <a:gd name="T3" fmla="*/ 2147483646 h 117"/>
                <a:gd name="T4" fmla="*/ 2147483646 w 185"/>
                <a:gd name="T5" fmla="*/ 2147483646 h 117"/>
                <a:gd name="T6" fmla="*/ 2147483646 w 185"/>
                <a:gd name="T7" fmla="*/ 2147483646 h 117"/>
                <a:gd name="T8" fmla="*/ 2147483646 w 185"/>
                <a:gd name="T9" fmla="*/ 2147483646 h 117"/>
                <a:gd name="T10" fmla="*/ 2147483646 w 185"/>
                <a:gd name="T11" fmla="*/ 2147483646 h 117"/>
                <a:gd name="T12" fmla="*/ 2147483646 w 185"/>
                <a:gd name="T13" fmla="*/ 2147483646 h 117"/>
                <a:gd name="T14" fmla="*/ 2147483646 w 185"/>
                <a:gd name="T15" fmla="*/ 2147483646 h 117"/>
                <a:gd name="T16" fmla="*/ 2147483646 w 185"/>
                <a:gd name="T17" fmla="*/ 0 h 117"/>
                <a:gd name="T18" fmla="*/ 2147483646 w 185"/>
                <a:gd name="T19" fmla="*/ 2147483646 h 117"/>
                <a:gd name="T20" fmla="*/ 2147483646 w 185"/>
                <a:gd name="T21" fmla="*/ 2147483646 h 117"/>
                <a:gd name="T22" fmla="*/ 2147483646 w 185"/>
                <a:gd name="T23" fmla="*/ 2147483646 h 117"/>
                <a:gd name="T24" fmla="*/ 2147483646 w 185"/>
                <a:gd name="T25" fmla="*/ 2147483646 h 117"/>
                <a:gd name="T26" fmla="*/ 2147483646 w 185"/>
                <a:gd name="T27" fmla="*/ 2147483646 h 117"/>
                <a:gd name="T28" fmla="*/ 2147483646 w 185"/>
                <a:gd name="T29" fmla="*/ 2147483646 h 117"/>
                <a:gd name="T30" fmla="*/ 2147483646 w 185"/>
                <a:gd name="T31" fmla="*/ 2147483646 h 117"/>
                <a:gd name="T32" fmla="*/ 2147483646 w 185"/>
                <a:gd name="T33" fmla="*/ 2147483646 h 117"/>
                <a:gd name="T34" fmla="*/ 2147483646 w 185"/>
                <a:gd name="T35" fmla="*/ 2147483646 h 117"/>
                <a:gd name="T36" fmla="*/ 2147483646 w 185"/>
                <a:gd name="T37" fmla="*/ 2147483646 h 117"/>
                <a:gd name="T38" fmla="*/ 2147483646 w 185"/>
                <a:gd name="T39" fmla="*/ 2147483646 h 117"/>
                <a:gd name="T40" fmla="*/ 0 w 185"/>
                <a:gd name="T41" fmla="*/ 2147483646 h 11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85"/>
                <a:gd name="T64" fmla="*/ 0 h 117"/>
                <a:gd name="T65" fmla="*/ 185 w 185"/>
                <a:gd name="T66" fmla="*/ 117 h 11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85" h="117">
                  <a:moveTo>
                    <a:pt x="0" y="117"/>
                  </a:moveTo>
                  <a:lnTo>
                    <a:pt x="4" y="107"/>
                  </a:lnTo>
                  <a:lnTo>
                    <a:pt x="10" y="98"/>
                  </a:lnTo>
                  <a:lnTo>
                    <a:pt x="17" y="88"/>
                  </a:lnTo>
                  <a:lnTo>
                    <a:pt x="25" y="80"/>
                  </a:lnTo>
                  <a:lnTo>
                    <a:pt x="48" y="63"/>
                  </a:lnTo>
                  <a:lnTo>
                    <a:pt x="73" y="48"/>
                  </a:lnTo>
                  <a:lnTo>
                    <a:pt x="129" y="21"/>
                  </a:lnTo>
                  <a:lnTo>
                    <a:pt x="175" y="0"/>
                  </a:lnTo>
                  <a:lnTo>
                    <a:pt x="181" y="2"/>
                  </a:lnTo>
                  <a:lnTo>
                    <a:pt x="183" y="4"/>
                  </a:lnTo>
                  <a:lnTo>
                    <a:pt x="185" y="6"/>
                  </a:lnTo>
                  <a:lnTo>
                    <a:pt x="185" y="7"/>
                  </a:lnTo>
                  <a:lnTo>
                    <a:pt x="161" y="19"/>
                  </a:lnTo>
                  <a:lnTo>
                    <a:pt x="137" y="34"/>
                  </a:lnTo>
                  <a:lnTo>
                    <a:pt x="112" y="52"/>
                  </a:lnTo>
                  <a:lnTo>
                    <a:pt x="87" y="69"/>
                  </a:lnTo>
                  <a:lnTo>
                    <a:pt x="64" y="84"/>
                  </a:lnTo>
                  <a:lnTo>
                    <a:pt x="41" y="100"/>
                  </a:lnTo>
                  <a:lnTo>
                    <a:pt x="19" y="109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6270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2" name="Freeform 32">
              <a:extLst>
                <a:ext uri="{FF2B5EF4-FFF2-40B4-BE49-F238E27FC236}">
                  <a16:creationId xmlns:a16="http://schemas.microsoft.com/office/drawing/2014/main" id="{9486A208-4CDD-58A4-9E33-158C29290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4288" y="5027613"/>
              <a:ext cx="36512" cy="26987"/>
            </a:xfrm>
            <a:custGeom>
              <a:avLst/>
              <a:gdLst>
                <a:gd name="T0" fmla="*/ 2147483646 w 23"/>
                <a:gd name="T1" fmla="*/ 2147483646 h 17"/>
                <a:gd name="T2" fmla="*/ 2147483646 w 23"/>
                <a:gd name="T3" fmla="*/ 2147483646 h 17"/>
                <a:gd name="T4" fmla="*/ 0 w 23"/>
                <a:gd name="T5" fmla="*/ 2147483646 h 17"/>
                <a:gd name="T6" fmla="*/ 2147483646 w 23"/>
                <a:gd name="T7" fmla="*/ 2147483646 h 17"/>
                <a:gd name="T8" fmla="*/ 2147483646 w 23"/>
                <a:gd name="T9" fmla="*/ 0 h 17"/>
                <a:gd name="T10" fmla="*/ 2147483646 w 23"/>
                <a:gd name="T11" fmla="*/ 2147483646 h 17"/>
                <a:gd name="T12" fmla="*/ 2147483646 w 23"/>
                <a:gd name="T13" fmla="*/ 2147483646 h 17"/>
                <a:gd name="T14" fmla="*/ 2147483646 w 23"/>
                <a:gd name="T15" fmla="*/ 2147483646 h 17"/>
                <a:gd name="T16" fmla="*/ 2147483646 w 23"/>
                <a:gd name="T17" fmla="*/ 2147483646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3"/>
                <a:gd name="T28" fmla="*/ 0 h 17"/>
                <a:gd name="T29" fmla="*/ 23 w 23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3" h="17">
                  <a:moveTo>
                    <a:pt x="2" y="17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12" y="4"/>
                  </a:lnTo>
                  <a:lnTo>
                    <a:pt x="23" y="0"/>
                  </a:lnTo>
                  <a:lnTo>
                    <a:pt x="17" y="7"/>
                  </a:lnTo>
                  <a:lnTo>
                    <a:pt x="12" y="17"/>
                  </a:lnTo>
                  <a:lnTo>
                    <a:pt x="6" y="17"/>
                  </a:lnTo>
                  <a:lnTo>
                    <a:pt x="2" y="17"/>
                  </a:lnTo>
                  <a:close/>
                </a:path>
              </a:pathLst>
            </a:custGeom>
            <a:solidFill>
              <a:srgbClr val="6270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3" name="Freeform 33">
              <a:extLst>
                <a:ext uri="{FF2B5EF4-FFF2-40B4-BE49-F238E27FC236}">
                  <a16:creationId xmlns:a16="http://schemas.microsoft.com/office/drawing/2014/main" id="{0B5FA20E-979A-E10F-1B21-CCA5832EA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1875" y="4805363"/>
              <a:ext cx="282575" cy="225425"/>
            </a:xfrm>
            <a:custGeom>
              <a:avLst/>
              <a:gdLst>
                <a:gd name="T0" fmla="*/ 0 w 178"/>
                <a:gd name="T1" fmla="*/ 2147483646 h 142"/>
                <a:gd name="T2" fmla="*/ 0 w 178"/>
                <a:gd name="T3" fmla="*/ 2147483646 h 142"/>
                <a:gd name="T4" fmla="*/ 0 w 178"/>
                <a:gd name="T5" fmla="*/ 2147483646 h 142"/>
                <a:gd name="T6" fmla="*/ 2147483646 w 178"/>
                <a:gd name="T7" fmla="*/ 2147483646 h 142"/>
                <a:gd name="T8" fmla="*/ 2147483646 w 178"/>
                <a:gd name="T9" fmla="*/ 2147483646 h 142"/>
                <a:gd name="T10" fmla="*/ 2147483646 w 178"/>
                <a:gd name="T11" fmla="*/ 2147483646 h 142"/>
                <a:gd name="T12" fmla="*/ 2147483646 w 178"/>
                <a:gd name="T13" fmla="*/ 2147483646 h 142"/>
                <a:gd name="T14" fmla="*/ 2147483646 w 178"/>
                <a:gd name="T15" fmla="*/ 2147483646 h 142"/>
                <a:gd name="T16" fmla="*/ 2147483646 w 178"/>
                <a:gd name="T17" fmla="*/ 2147483646 h 142"/>
                <a:gd name="T18" fmla="*/ 2147483646 w 178"/>
                <a:gd name="T19" fmla="*/ 2147483646 h 142"/>
                <a:gd name="T20" fmla="*/ 2147483646 w 178"/>
                <a:gd name="T21" fmla="*/ 2147483646 h 142"/>
                <a:gd name="T22" fmla="*/ 2147483646 w 178"/>
                <a:gd name="T23" fmla="*/ 2147483646 h 142"/>
                <a:gd name="T24" fmla="*/ 2147483646 w 178"/>
                <a:gd name="T25" fmla="*/ 2147483646 h 142"/>
                <a:gd name="T26" fmla="*/ 2147483646 w 178"/>
                <a:gd name="T27" fmla="*/ 2147483646 h 142"/>
                <a:gd name="T28" fmla="*/ 2147483646 w 178"/>
                <a:gd name="T29" fmla="*/ 2147483646 h 142"/>
                <a:gd name="T30" fmla="*/ 2147483646 w 178"/>
                <a:gd name="T31" fmla="*/ 2147483646 h 142"/>
                <a:gd name="T32" fmla="*/ 2147483646 w 178"/>
                <a:gd name="T33" fmla="*/ 2147483646 h 142"/>
                <a:gd name="T34" fmla="*/ 2147483646 w 178"/>
                <a:gd name="T35" fmla="*/ 2147483646 h 142"/>
                <a:gd name="T36" fmla="*/ 2147483646 w 178"/>
                <a:gd name="T37" fmla="*/ 2147483646 h 142"/>
                <a:gd name="T38" fmla="*/ 2147483646 w 178"/>
                <a:gd name="T39" fmla="*/ 2147483646 h 142"/>
                <a:gd name="T40" fmla="*/ 2147483646 w 178"/>
                <a:gd name="T41" fmla="*/ 2147483646 h 142"/>
                <a:gd name="T42" fmla="*/ 2147483646 w 178"/>
                <a:gd name="T43" fmla="*/ 2147483646 h 142"/>
                <a:gd name="T44" fmla="*/ 2147483646 w 178"/>
                <a:gd name="T45" fmla="*/ 0 h 142"/>
                <a:gd name="T46" fmla="*/ 2147483646 w 178"/>
                <a:gd name="T47" fmla="*/ 0 h 142"/>
                <a:gd name="T48" fmla="*/ 2147483646 w 178"/>
                <a:gd name="T49" fmla="*/ 2147483646 h 142"/>
                <a:gd name="T50" fmla="*/ 2147483646 w 178"/>
                <a:gd name="T51" fmla="*/ 2147483646 h 142"/>
                <a:gd name="T52" fmla="*/ 2147483646 w 178"/>
                <a:gd name="T53" fmla="*/ 2147483646 h 142"/>
                <a:gd name="T54" fmla="*/ 2147483646 w 178"/>
                <a:gd name="T55" fmla="*/ 2147483646 h 142"/>
                <a:gd name="T56" fmla="*/ 2147483646 w 178"/>
                <a:gd name="T57" fmla="*/ 2147483646 h 142"/>
                <a:gd name="T58" fmla="*/ 2147483646 w 178"/>
                <a:gd name="T59" fmla="*/ 2147483646 h 142"/>
                <a:gd name="T60" fmla="*/ 2147483646 w 178"/>
                <a:gd name="T61" fmla="*/ 2147483646 h 142"/>
                <a:gd name="T62" fmla="*/ 2147483646 w 178"/>
                <a:gd name="T63" fmla="*/ 2147483646 h 142"/>
                <a:gd name="T64" fmla="*/ 2147483646 w 178"/>
                <a:gd name="T65" fmla="*/ 2147483646 h 142"/>
                <a:gd name="T66" fmla="*/ 2147483646 w 178"/>
                <a:gd name="T67" fmla="*/ 2147483646 h 142"/>
                <a:gd name="T68" fmla="*/ 2147483646 w 178"/>
                <a:gd name="T69" fmla="*/ 2147483646 h 142"/>
                <a:gd name="T70" fmla="*/ 2147483646 w 178"/>
                <a:gd name="T71" fmla="*/ 2147483646 h 142"/>
                <a:gd name="T72" fmla="*/ 0 w 178"/>
                <a:gd name="T73" fmla="*/ 2147483646 h 1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78"/>
                <a:gd name="T112" fmla="*/ 0 h 142"/>
                <a:gd name="T113" fmla="*/ 178 w 178"/>
                <a:gd name="T114" fmla="*/ 142 h 1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78" h="142">
                  <a:moveTo>
                    <a:pt x="0" y="142"/>
                  </a:moveTo>
                  <a:lnTo>
                    <a:pt x="0" y="136"/>
                  </a:lnTo>
                  <a:lnTo>
                    <a:pt x="0" y="132"/>
                  </a:lnTo>
                  <a:lnTo>
                    <a:pt x="42" y="90"/>
                  </a:lnTo>
                  <a:lnTo>
                    <a:pt x="76" y="53"/>
                  </a:lnTo>
                  <a:lnTo>
                    <a:pt x="101" y="28"/>
                  </a:lnTo>
                  <a:lnTo>
                    <a:pt x="115" y="17"/>
                  </a:lnTo>
                  <a:lnTo>
                    <a:pt x="115" y="28"/>
                  </a:lnTo>
                  <a:lnTo>
                    <a:pt x="115" y="40"/>
                  </a:lnTo>
                  <a:lnTo>
                    <a:pt x="119" y="40"/>
                  </a:lnTo>
                  <a:lnTo>
                    <a:pt x="124" y="40"/>
                  </a:lnTo>
                  <a:lnTo>
                    <a:pt x="124" y="44"/>
                  </a:lnTo>
                  <a:lnTo>
                    <a:pt x="124" y="48"/>
                  </a:lnTo>
                  <a:lnTo>
                    <a:pt x="130" y="46"/>
                  </a:lnTo>
                  <a:lnTo>
                    <a:pt x="138" y="46"/>
                  </a:lnTo>
                  <a:lnTo>
                    <a:pt x="142" y="38"/>
                  </a:lnTo>
                  <a:lnTo>
                    <a:pt x="147" y="32"/>
                  </a:lnTo>
                  <a:lnTo>
                    <a:pt x="140" y="32"/>
                  </a:lnTo>
                  <a:lnTo>
                    <a:pt x="132" y="32"/>
                  </a:lnTo>
                  <a:lnTo>
                    <a:pt x="132" y="19"/>
                  </a:lnTo>
                  <a:lnTo>
                    <a:pt x="134" y="11"/>
                  </a:lnTo>
                  <a:lnTo>
                    <a:pt x="136" y="5"/>
                  </a:lnTo>
                  <a:lnTo>
                    <a:pt x="138" y="0"/>
                  </a:lnTo>
                  <a:lnTo>
                    <a:pt x="155" y="0"/>
                  </a:lnTo>
                  <a:lnTo>
                    <a:pt x="172" y="2"/>
                  </a:lnTo>
                  <a:lnTo>
                    <a:pt x="176" y="15"/>
                  </a:lnTo>
                  <a:lnTo>
                    <a:pt x="178" y="25"/>
                  </a:lnTo>
                  <a:lnTo>
                    <a:pt x="178" y="32"/>
                  </a:lnTo>
                  <a:lnTo>
                    <a:pt x="178" y="44"/>
                  </a:lnTo>
                  <a:lnTo>
                    <a:pt x="167" y="53"/>
                  </a:lnTo>
                  <a:lnTo>
                    <a:pt x="146" y="67"/>
                  </a:lnTo>
                  <a:lnTo>
                    <a:pt x="119" y="84"/>
                  </a:lnTo>
                  <a:lnTo>
                    <a:pt x="90" y="99"/>
                  </a:lnTo>
                  <a:lnTo>
                    <a:pt x="61" y="115"/>
                  </a:lnTo>
                  <a:lnTo>
                    <a:pt x="34" y="128"/>
                  </a:lnTo>
                  <a:lnTo>
                    <a:pt x="13" y="138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4" name="Freeform 34">
              <a:extLst>
                <a:ext uri="{FF2B5EF4-FFF2-40B4-BE49-F238E27FC236}">
                  <a16:creationId xmlns:a16="http://schemas.microsoft.com/office/drawing/2014/main" id="{2B600BCF-0F4C-694E-55E3-3B7DB940882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863" y="4594225"/>
              <a:ext cx="169862" cy="360363"/>
            </a:xfrm>
            <a:custGeom>
              <a:avLst/>
              <a:gdLst>
                <a:gd name="T0" fmla="*/ 0 w 107"/>
                <a:gd name="T1" fmla="*/ 2147483646 h 227"/>
                <a:gd name="T2" fmla="*/ 2147483646 w 107"/>
                <a:gd name="T3" fmla="*/ 2147483646 h 227"/>
                <a:gd name="T4" fmla="*/ 2147483646 w 107"/>
                <a:gd name="T5" fmla="*/ 2147483646 h 227"/>
                <a:gd name="T6" fmla="*/ 2147483646 w 107"/>
                <a:gd name="T7" fmla="*/ 2147483646 h 227"/>
                <a:gd name="T8" fmla="*/ 2147483646 w 107"/>
                <a:gd name="T9" fmla="*/ 0 h 227"/>
                <a:gd name="T10" fmla="*/ 2147483646 w 107"/>
                <a:gd name="T11" fmla="*/ 0 h 227"/>
                <a:gd name="T12" fmla="*/ 2147483646 w 107"/>
                <a:gd name="T13" fmla="*/ 0 h 227"/>
                <a:gd name="T14" fmla="*/ 2147483646 w 107"/>
                <a:gd name="T15" fmla="*/ 2147483646 h 227"/>
                <a:gd name="T16" fmla="*/ 2147483646 w 107"/>
                <a:gd name="T17" fmla="*/ 2147483646 h 227"/>
                <a:gd name="T18" fmla="*/ 2147483646 w 107"/>
                <a:gd name="T19" fmla="*/ 2147483646 h 227"/>
                <a:gd name="T20" fmla="*/ 2147483646 w 107"/>
                <a:gd name="T21" fmla="*/ 2147483646 h 227"/>
                <a:gd name="T22" fmla="*/ 2147483646 w 107"/>
                <a:gd name="T23" fmla="*/ 2147483646 h 227"/>
                <a:gd name="T24" fmla="*/ 2147483646 w 107"/>
                <a:gd name="T25" fmla="*/ 2147483646 h 227"/>
                <a:gd name="T26" fmla="*/ 2147483646 w 107"/>
                <a:gd name="T27" fmla="*/ 2147483646 h 227"/>
                <a:gd name="T28" fmla="*/ 2147483646 w 107"/>
                <a:gd name="T29" fmla="*/ 2147483646 h 227"/>
                <a:gd name="T30" fmla="*/ 2147483646 w 107"/>
                <a:gd name="T31" fmla="*/ 2147483646 h 227"/>
                <a:gd name="T32" fmla="*/ 2147483646 w 107"/>
                <a:gd name="T33" fmla="*/ 2147483646 h 227"/>
                <a:gd name="T34" fmla="*/ 2147483646 w 107"/>
                <a:gd name="T35" fmla="*/ 2147483646 h 227"/>
                <a:gd name="T36" fmla="*/ 2147483646 w 107"/>
                <a:gd name="T37" fmla="*/ 2147483646 h 227"/>
                <a:gd name="T38" fmla="*/ 2147483646 w 107"/>
                <a:gd name="T39" fmla="*/ 2147483646 h 227"/>
                <a:gd name="T40" fmla="*/ 2147483646 w 107"/>
                <a:gd name="T41" fmla="*/ 2147483646 h 227"/>
                <a:gd name="T42" fmla="*/ 2147483646 w 107"/>
                <a:gd name="T43" fmla="*/ 2147483646 h 227"/>
                <a:gd name="T44" fmla="*/ 2147483646 w 107"/>
                <a:gd name="T45" fmla="*/ 2147483646 h 227"/>
                <a:gd name="T46" fmla="*/ 2147483646 w 107"/>
                <a:gd name="T47" fmla="*/ 2147483646 h 227"/>
                <a:gd name="T48" fmla="*/ 0 w 107"/>
                <a:gd name="T49" fmla="*/ 2147483646 h 22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227"/>
                <a:gd name="T77" fmla="*/ 107 w 107"/>
                <a:gd name="T78" fmla="*/ 227 h 22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227">
                  <a:moveTo>
                    <a:pt x="0" y="227"/>
                  </a:moveTo>
                  <a:lnTo>
                    <a:pt x="13" y="169"/>
                  </a:lnTo>
                  <a:lnTo>
                    <a:pt x="31" y="114"/>
                  </a:lnTo>
                  <a:lnTo>
                    <a:pt x="46" y="56"/>
                  </a:lnTo>
                  <a:lnTo>
                    <a:pt x="61" y="0"/>
                  </a:lnTo>
                  <a:lnTo>
                    <a:pt x="67" y="0"/>
                  </a:lnTo>
                  <a:lnTo>
                    <a:pt x="73" y="0"/>
                  </a:lnTo>
                  <a:lnTo>
                    <a:pt x="71" y="23"/>
                  </a:lnTo>
                  <a:lnTo>
                    <a:pt x="71" y="48"/>
                  </a:lnTo>
                  <a:lnTo>
                    <a:pt x="69" y="71"/>
                  </a:lnTo>
                  <a:lnTo>
                    <a:pt x="69" y="96"/>
                  </a:lnTo>
                  <a:lnTo>
                    <a:pt x="77" y="90"/>
                  </a:lnTo>
                  <a:lnTo>
                    <a:pt x="82" y="83"/>
                  </a:lnTo>
                  <a:lnTo>
                    <a:pt x="88" y="75"/>
                  </a:lnTo>
                  <a:lnTo>
                    <a:pt x="92" y="66"/>
                  </a:lnTo>
                  <a:lnTo>
                    <a:pt x="100" y="64"/>
                  </a:lnTo>
                  <a:lnTo>
                    <a:pt x="107" y="62"/>
                  </a:lnTo>
                  <a:lnTo>
                    <a:pt x="104" y="87"/>
                  </a:lnTo>
                  <a:lnTo>
                    <a:pt x="98" y="110"/>
                  </a:lnTo>
                  <a:lnTo>
                    <a:pt x="88" y="135"/>
                  </a:lnTo>
                  <a:lnTo>
                    <a:pt x="75" y="156"/>
                  </a:lnTo>
                  <a:lnTo>
                    <a:pt x="59" y="179"/>
                  </a:lnTo>
                  <a:lnTo>
                    <a:pt x="40" y="196"/>
                  </a:lnTo>
                  <a:lnTo>
                    <a:pt x="21" y="213"/>
                  </a:lnTo>
                  <a:lnTo>
                    <a:pt x="0" y="2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5" name="Freeform 35">
              <a:extLst>
                <a:ext uri="{FF2B5EF4-FFF2-40B4-BE49-F238E27FC236}">
                  <a16:creationId xmlns:a16="http://schemas.microsoft.com/office/drawing/2014/main" id="{F265A008-CCF0-A15E-E5E3-23E6699138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3500" y="3863975"/>
              <a:ext cx="663575" cy="962025"/>
            </a:xfrm>
            <a:custGeom>
              <a:avLst/>
              <a:gdLst>
                <a:gd name="T0" fmla="*/ 2147483646 w 418"/>
                <a:gd name="T1" fmla="*/ 2147483646 h 606"/>
                <a:gd name="T2" fmla="*/ 2147483646 w 418"/>
                <a:gd name="T3" fmla="*/ 2147483646 h 606"/>
                <a:gd name="T4" fmla="*/ 2147483646 w 418"/>
                <a:gd name="T5" fmla="*/ 2147483646 h 606"/>
                <a:gd name="T6" fmla="*/ 2147483646 w 418"/>
                <a:gd name="T7" fmla="*/ 2147483646 h 606"/>
                <a:gd name="T8" fmla="*/ 2147483646 w 418"/>
                <a:gd name="T9" fmla="*/ 2147483646 h 606"/>
                <a:gd name="T10" fmla="*/ 2147483646 w 418"/>
                <a:gd name="T11" fmla="*/ 2147483646 h 606"/>
                <a:gd name="T12" fmla="*/ 2147483646 w 418"/>
                <a:gd name="T13" fmla="*/ 2147483646 h 606"/>
                <a:gd name="T14" fmla="*/ 2147483646 w 418"/>
                <a:gd name="T15" fmla="*/ 2147483646 h 606"/>
                <a:gd name="T16" fmla="*/ 0 w 418"/>
                <a:gd name="T17" fmla="*/ 2147483646 h 606"/>
                <a:gd name="T18" fmla="*/ 2147483646 w 418"/>
                <a:gd name="T19" fmla="*/ 2147483646 h 606"/>
                <a:gd name="T20" fmla="*/ 2147483646 w 418"/>
                <a:gd name="T21" fmla="*/ 2147483646 h 606"/>
                <a:gd name="T22" fmla="*/ 2147483646 w 418"/>
                <a:gd name="T23" fmla="*/ 2147483646 h 606"/>
                <a:gd name="T24" fmla="*/ 2147483646 w 418"/>
                <a:gd name="T25" fmla="*/ 2147483646 h 606"/>
                <a:gd name="T26" fmla="*/ 2147483646 w 418"/>
                <a:gd name="T27" fmla="*/ 2147483646 h 606"/>
                <a:gd name="T28" fmla="*/ 2147483646 w 418"/>
                <a:gd name="T29" fmla="*/ 2147483646 h 606"/>
                <a:gd name="T30" fmla="*/ 2147483646 w 418"/>
                <a:gd name="T31" fmla="*/ 2147483646 h 606"/>
                <a:gd name="T32" fmla="*/ 2147483646 w 418"/>
                <a:gd name="T33" fmla="*/ 2147483646 h 606"/>
                <a:gd name="T34" fmla="*/ 2147483646 w 418"/>
                <a:gd name="T35" fmla="*/ 2147483646 h 606"/>
                <a:gd name="T36" fmla="*/ 2147483646 w 418"/>
                <a:gd name="T37" fmla="*/ 2147483646 h 606"/>
                <a:gd name="T38" fmla="*/ 2147483646 w 418"/>
                <a:gd name="T39" fmla="*/ 2147483646 h 606"/>
                <a:gd name="T40" fmla="*/ 2147483646 w 418"/>
                <a:gd name="T41" fmla="*/ 2147483646 h 606"/>
                <a:gd name="T42" fmla="*/ 2147483646 w 418"/>
                <a:gd name="T43" fmla="*/ 2147483646 h 606"/>
                <a:gd name="T44" fmla="*/ 2147483646 w 418"/>
                <a:gd name="T45" fmla="*/ 2147483646 h 606"/>
                <a:gd name="T46" fmla="*/ 2147483646 w 418"/>
                <a:gd name="T47" fmla="*/ 2147483646 h 606"/>
                <a:gd name="T48" fmla="*/ 2147483646 w 418"/>
                <a:gd name="T49" fmla="*/ 0 h 606"/>
                <a:gd name="T50" fmla="*/ 2147483646 w 418"/>
                <a:gd name="T51" fmla="*/ 0 h 606"/>
                <a:gd name="T52" fmla="*/ 2147483646 w 418"/>
                <a:gd name="T53" fmla="*/ 2147483646 h 606"/>
                <a:gd name="T54" fmla="*/ 2147483646 w 418"/>
                <a:gd name="T55" fmla="*/ 2147483646 h 606"/>
                <a:gd name="T56" fmla="*/ 2147483646 w 418"/>
                <a:gd name="T57" fmla="*/ 2147483646 h 606"/>
                <a:gd name="T58" fmla="*/ 2147483646 w 418"/>
                <a:gd name="T59" fmla="*/ 2147483646 h 606"/>
                <a:gd name="T60" fmla="*/ 2147483646 w 418"/>
                <a:gd name="T61" fmla="*/ 2147483646 h 606"/>
                <a:gd name="T62" fmla="*/ 2147483646 w 418"/>
                <a:gd name="T63" fmla="*/ 2147483646 h 606"/>
                <a:gd name="T64" fmla="*/ 2147483646 w 418"/>
                <a:gd name="T65" fmla="*/ 2147483646 h 606"/>
                <a:gd name="T66" fmla="*/ 2147483646 w 418"/>
                <a:gd name="T67" fmla="*/ 2147483646 h 606"/>
                <a:gd name="T68" fmla="*/ 2147483646 w 418"/>
                <a:gd name="T69" fmla="*/ 2147483646 h 606"/>
                <a:gd name="T70" fmla="*/ 2147483646 w 418"/>
                <a:gd name="T71" fmla="*/ 2147483646 h 606"/>
                <a:gd name="T72" fmla="*/ 2147483646 w 418"/>
                <a:gd name="T73" fmla="*/ 2147483646 h 606"/>
                <a:gd name="T74" fmla="*/ 2147483646 w 418"/>
                <a:gd name="T75" fmla="*/ 2147483646 h 606"/>
                <a:gd name="T76" fmla="*/ 2147483646 w 418"/>
                <a:gd name="T77" fmla="*/ 2147483646 h 606"/>
                <a:gd name="T78" fmla="*/ 2147483646 w 418"/>
                <a:gd name="T79" fmla="*/ 2147483646 h 606"/>
                <a:gd name="T80" fmla="*/ 2147483646 w 418"/>
                <a:gd name="T81" fmla="*/ 2147483646 h 606"/>
                <a:gd name="T82" fmla="*/ 2147483646 w 418"/>
                <a:gd name="T83" fmla="*/ 2147483646 h 606"/>
                <a:gd name="T84" fmla="*/ 2147483646 w 418"/>
                <a:gd name="T85" fmla="*/ 2147483646 h 606"/>
                <a:gd name="T86" fmla="*/ 2147483646 w 418"/>
                <a:gd name="T87" fmla="*/ 2147483646 h 606"/>
                <a:gd name="T88" fmla="*/ 2147483646 w 418"/>
                <a:gd name="T89" fmla="*/ 2147483646 h 606"/>
                <a:gd name="T90" fmla="*/ 2147483646 w 418"/>
                <a:gd name="T91" fmla="*/ 2147483646 h 606"/>
                <a:gd name="T92" fmla="*/ 2147483646 w 418"/>
                <a:gd name="T93" fmla="*/ 2147483646 h 606"/>
                <a:gd name="T94" fmla="*/ 2147483646 w 418"/>
                <a:gd name="T95" fmla="*/ 2147483646 h 606"/>
                <a:gd name="T96" fmla="*/ 2147483646 w 418"/>
                <a:gd name="T97" fmla="*/ 2147483646 h 60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18"/>
                <a:gd name="T148" fmla="*/ 0 h 606"/>
                <a:gd name="T149" fmla="*/ 418 w 418"/>
                <a:gd name="T150" fmla="*/ 606 h 60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18" h="606">
                  <a:moveTo>
                    <a:pt x="46" y="606"/>
                  </a:moveTo>
                  <a:lnTo>
                    <a:pt x="42" y="587"/>
                  </a:lnTo>
                  <a:lnTo>
                    <a:pt x="36" y="566"/>
                  </a:lnTo>
                  <a:lnTo>
                    <a:pt x="29" y="547"/>
                  </a:lnTo>
                  <a:lnTo>
                    <a:pt x="21" y="527"/>
                  </a:lnTo>
                  <a:lnTo>
                    <a:pt x="13" y="508"/>
                  </a:lnTo>
                  <a:lnTo>
                    <a:pt x="7" y="489"/>
                  </a:lnTo>
                  <a:lnTo>
                    <a:pt x="2" y="472"/>
                  </a:lnTo>
                  <a:lnTo>
                    <a:pt x="0" y="453"/>
                  </a:lnTo>
                  <a:lnTo>
                    <a:pt x="55" y="401"/>
                  </a:lnTo>
                  <a:lnTo>
                    <a:pt x="109" y="345"/>
                  </a:lnTo>
                  <a:lnTo>
                    <a:pt x="161" y="288"/>
                  </a:lnTo>
                  <a:lnTo>
                    <a:pt x="209" y="230"/>
                  </a:lnTo>
                  <a:lnTo>
                    <a:pt x="213" y="230"/>
                  </a:lnTo>
                  <a:lnTo>
                    <a:pt x="217" y="230"/>
                  </a:lnTo>
                  <a:lnTo>
                    <a:pt x="238" y="203"/>
                  </a:lnTo>
                  <a:lnTo>
                    <a:pt x="261" y="174"/>
                  </a:lnTo>
                  <a:lnTo>
                    <a:pt x="284" y="149"/>
                  </a:lnTo>
                  <a:lnTo>
                    <a:pt x="309" y="123"/>
                  </a:lnTo>
                  <a:lnTo>
                    <a:pt x="332" y="94"/>
                  </a:lnTo>
                  <a:lnTo>
                    <a:pt x="353" y="65"/>
                  </a:lnTo>
                  <a:lnTo>
                    <a:pt x="361" y="50"/>
                  </a:lnTo>
                  <a:lnTo>
                    <a:pt x="370" y="34"/>
                  </a:lnTo>
                  <a:lnTo>
                    <a:pt x="376" y="17"/>
                  </a:lnTo>
                  <a:lnTo>
                    <a:pt x="382" y="0"/>
                  </a:lnTo>
                  <a:lnTo>
                    <a:pt x="391" y="0"/>
                  </a:lnTo>
                  <a:lnTo>
                    <a:pt x="401" y="2"/>
                  </a:lnTo>
                  <a:lnTo>
                    <a:pt x="405" y="9"/>
                  </a:lnTo>
                  <a:lnTo>
                    <a:pt x="409" y="15"/>
                  </a:lnTo>
                  <a:lnTo>
                    <a:pt x="413" y="15"/>
                  </a:lnTo>
                  <a:lnTo>
                    <a:pt x="416" y="15"/>
                  </a:lnTo>
                  <a:lnTo>
                    <a:pt x="418" y="32"/>
                  </a:lnTo>
                  <a:lnTo>
                    <a:pt x="418" y="44"/>
                  </a:lnTo>
                  <a:lnTo>
                    <a:pt x="416" y="54"/>
                  </a:lnTo>
                  <a:lnTo>
                    <a:pt x="414" y="65"/>
                  </a:lnTo>
                  <a:lnTo>
                    <a:pt x="372" y="126"/>
                  </a:lnTo>
                  <a:lnTo>
                    <a:pt x="328" y="186"/>
                  </a:lnTo>
                  <a:lnTo>
                    <a:pt x="288" y="244"/>
                  </a:lnTo>
                  <a:lnTo>
                    <a:pt x="249" y="295"/>
                  </a:lnTo>
                  <a:lnTo>
                    <a:pt x="215" y="343"/>
                  </a:lnTo>
                  <a:lnTo>
                    <a:pt x="184" y="384"/>
                  </a:lnTo>
                  <a:lnTo>
                    <a:pt x="161" y="414"/>
                  </a:lnTo>
                  <a:lnTo>
                    <a:pt x="146" y="437"/>
                  </a:lnTo>
                  <a:lnTo>
                    <a:pt x="126" y="472"/>
                  </a:lnTo>
                  <a:lnTo>
                    <a:pt x="98" y="527"/>
                  </a:lnTo>
                  <a:lnTo>
                    <a:pt x="82" y="556"/>
                  </a:lnTo>
                  <a:lnTo>
                    <a:pt x="67" y="579"/>
                  </a:lnTo>
                  <a:lnTo>
                    <a:pt x="55" y="598"/>
                  </a:lnTo>
                  <a:lnTo>
                    <a:pt x="46" y="6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6" name="Freeform 36">
              <a:extLst>
                <a:ext uri="{FF2B5EF4-FFF2-40B4-BE49-F238E27FC236}">
                  <a16:creationId xmlns:a16="http://schemas.microsoft.com/office/drawing/2014/main" id="{93C5E4FB-C620-52B9-E4C6-81F5DE8775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1425" y="4699000"/>
              <a:ext cx="63500" cy="76200"/>
            </a:xfrm>
            <a:custGeom>
              <a:avLst/>
              <a:gdLst>
                <a:gd name="T0" fmla="*/ 2147483646 w 40"/>
                <a:gd name="T1" fmla="*/ 2147483646 h 48"/>
                <a:gd name="T2" fmla="*/ 2147483646 w 40"/>
                <a:gd name="T3" fmla="*/ 2147483646 h 48"/>
                <a:gd name="T4" fmla="*/ 2147483646 w 40"/>
                <a:gd name="T5" fmla="*/ 2147483646 h 48"/>
                <a:gd name="T6" fmla="*/ 2147483646 w 40"/>
                <a:gd name="T7" fmla="*/ 2147483646 h 48"/>
                <a:gd name="T8" fmla="*/ 0 w 40"/>
                <a:gd name="T9" fmla="*/ 0 h 48"/>
                <a:gd name="T10" fmla="*/ 2147483646 w 40"/>
                <a:gd name="T11" fmla="*/ 2147483646 h 48"/>
                <a:gd name="T12" fmla="*/ 2147483646 w 40"/>
                <a:gd name="T13" fmla="*/ 2147483646 h 48"/>
                <a:gd name="T14" fmla="*/ 2147483646 w 40"/>
                <a:gd name="T15" fmla="*/ 2147483646 h 48"/>
                <a:gd name="T16" fmla="*/ 2147483646 w 40"/>
                <a:gd name="T17" fmla="*/ 2147483646 h 48"/>
                <a:gd name="T18" fmla="*/ 2147483646 w 40"/>
                <a:gd name="T19" fmla="*/ 2147483646 h 48"/>
                <a:gd name="T20" fmla="*/ 2147483646 w 40"/>
                <a:gd name="T21" fmla="*/ 2147483646 h 48"/>
                <a:gd name="T22" fmla="*/ 2147483646 w 40"/>
                <a:gd name="T23" fmla="*/ 2147483646 h 48"/>
                <a:gd name="T24" fmla="*/ 2147483646 w 40"/>
                <a:gd name="T25" fmla="*/ 2147483646 h 48"/>
                <a:gd name="T26" fmla="*/ 2147483646 w 40"/>
                <a:gd name="T27" fmla="*/ 2147483646 h 48"/>
                <a:gd name="T28" fmla="*/ 2147483646 w 40"/>
                <a:gd name="T29" fmla="*/ 2147483646 h 48"/>
                <a:gd name="T30" fmla="*/ 2147483646 w 40"/>
                <a:gd name="T31" fmla="*/ 2147483646 h 48"/>
                <a:gd name="T32" fmla="*/ 2147483646 w 40"/>
                <a:gd name="T33" fmla="*/ 2147483646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8"/>
                <a:gd name="T53" fmla="*/ 40 w 40"/>
                <a:gd name="T54" fmla="*/ 48 h 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8">
                  <a:moveTo>
                    <a:pt x="23" y="48"/>
                  </a:moveTo>
                  <a:lnTo>
                    <a:pt x="14" y="44"/>
                  </a:lnTo>
                  <a:lnTo>
                    <a:pt x="4" y="40"/>
                  </a:lnTo>
                  <a:lnTo>
                    <a:pt x="2" y="19"/>
                  </a:lnTo>
                  <a:lnTo>
                    <a:pt x="0" y="0"/>
                  </a:lnTo>
                  <a:lnTo>
                    <a:pt x="6" y="1"/>
                  </a:lnTo>
                  <a:lnTo>
                    <a:pt x="12" y="3"/>
                  </a:lnTo>
                  <a:lnTo>
                    <a:pt x="15" y="11"/>
                  </a:lnTo>
                  <a:lnTo>
                    <a:pt x="17" y="19"/>
                  </a:lnTo>
                  <a:lnTo>
                    <a:pt x="21" y="19"/>
                  </a:lnTo>
                  <a:lnTo>
                    <a:pt x="27" y="19"/>
                  </a:lnTo>
                  <a:lnTo>
                    <a:pt x="29" y="24"/>
                  </a:lnTo>
                  <a:lnTo>
                    <a:pt x="33" y="28"/>
                  </a:lnTo>
                  <a:lnTo>
                    <a:pt x="37" y="34"/>
                  </a:lnTo>
                  <a:lnTo>
                    <a:pt x="40" y="46"/>
                  </a:lnTo>
                  <a:lnTo>
                    <a:pt x="31" y="46"/>
                  </a:lnTo>
                  <a:lnTo>
                    <a:pt x="23" y="48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7" name="Freeform 37">
              <a:extLst>
                <a:ext uri="{FF2B5EF4-FFF2-40B4-BE49-F238E27FC236}">
                  <a16:creationId xmlns:a16="http://schemas.microsoft.com/office/drawing/2014/main" id="{48A41471-2403-2070-75F1-46327BD556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3650" y="4637088"/>
              <a:ext cx="47625" cy="100012"/>
            </a:xfrm>
            <a:custGeom>
              <a:avLst/>
              <a:gdLst>
                <a:gd name="T0" fmla="*/ 2147483646 w 30"/>
                <a:gd name="T1" fmla="*/ 2147483646 h 63"/>
                <a:gd name="T2" fmla="*/ 2147483646 w 30"/>
                <a:gd name="T3" fmla="*/ 2147483646 h 63"/>
                <a:gd name="T4" fmla="*/ 2147483646 w 30"/>
                <a:gd name="T5" fmla="*/ 2147483646 h 63"/>
                <a:gd name="T6" fmla="*/ 2147483646 w 30"/>
                <a:gd name="T7" fmla="*/ 2147483646 h 63"/>
                <a:gd name="T8" fmla="*/ 2147483646 w 30"/>
                <a:gd name="T9" fmla="*/ 2147483646 h 63"/>
                <a:gd name="T10" fmla="*/ 2147483646 w 30"/>
                <a:gd name="T11" fmla="*/ 2147483646 h 63"/>
                <a:gd name="T12" fmla="*/ 2147483646 w 30"/>
                <a:gd name="T13" fmla="*/ 2147483646 h 63"/>
                <a:gd name="T14" fmla="*/ 0 w 30"/>
                <a:gd name="T15" fmla="*/ 2147483646 h 63"/>
                <a:gd name="T16" fmla="*/ 2147483646 w 30"/>
                <a:gd name="T17" fmla="*/ 2147483646 h 63"/>
                <a:gd name="T18" fmla="*/ 2147483646 w 30"/>
                <a:gd name="T19" fmla="*/ 0 h 63"/>
                <a:gd name="T20" fmla="*/ 2147483646 w 30"/>
                <a:gd name="T21" fmla="*/ 0 h 63"/>
                <a:gd name="T22" fmla="*/ 2147483646 w 30"/>
                <a:gd name="T23" fmla="*/ 2147483646 h 63"/>
                <a:gd name="T24" fmla="*/ 2147483646 w 30"/>
                <a:gd name="T25" fmla="*/ 2147483646 h 63"/>
                <a:gd name="T26" fmla="*/ 2147483646 w 30"/>
                <a:gd name="T27" fmla="*/ 2147483646 h 63"/>
                <a:gd name="T28" fmla="*/ 2147483646 w 30"/>
                <a:gd name="T29" fmla="*/ 2147483646 h 63"/>
                <a:gd name="T30" fmla="*/ 2147483646 w 30"/>
                <a:gd name="T31" fmla="*/ 2147483646 h 63"/>
                <a:gd name="T32" fmla="*/ 2147483646 w 30"/>
                <a:gd name="T33" fmla="*/ 2147483646 h 6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63"/>
                <a:gd name="T53" fmla="*/ 30 w 30"/>
                <a:gd name="T54" fmla="*/ 63 h 6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63">
                  <a:moveTo>
                    <a:pt x="26" y="63"/>
                  </a:moveTo>
                  <a:lnTo>
                    <a:pt x="23" y="58"/>
                  </a:lnTo>
                  <a:lnTo>
                    <a:pt x="21" y="50"/>
                  </a:lnTo>
                  <a:lnTo>
                    <a:pt x="17" y="50"/>
                  </a:lnTo>
                  <a:lnTo>
                    <a:pt x="13" y="50"/>
                  </a:lnTo>
                  <a:lnTo>
                    <a:pt x="5" y="35"/>
                  </a:lnTo>
                  <a:lnTo>
                    <a:pt x="1" y="25"/>
                  </a:lnTo>
                  <a:lnTo>
                    <a:pt x="0" y="14"/>
                  </a:lnTo>
                  <a:lnTo>
                    <a:pt x="1" y="2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14"/>
                  </a:lnTo>
                  <a:lnTo>
                    <a:pt x="25" y="33"/>
                  </a:lnTo>
                  <a:lnTo>
                    <a:pt x="28" y="44"/>
                  </a:lnTo>
                  <a:lnTo>
                    <a:pt x="30" y="54"/>
                  </a:lnTo>
                  <a:lnTo>
                    <a:pt x="30" y="60"/>
                  </a:lnTo>
                  <a:lnTo>
                    <a:pt x="26" y="63"/>
                  </a:lnTo>
                  <a:close/>
                </a:path>
              </a:pathLst>
            </a:custGeom>
            <a:solidFill>
              <a:srgbClr val="6270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8" name="Freeform 38">
              <a:extLst>
                <a:ext uri="{FF2B5EF4-FFF2-40B4-BE49-F238E27FC236}">
                  <a16:creationId xmlns:a16="http://schemas.microsoft.com/office/drawing/2014/main" id="{5173A88C-B298-F8AA-0D6A-2815FC4C83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988" y="4600575"/>
              <a:ext cx="53975" cy="134938"/>
            </a:xfrm>
            <a:custGeom>
              <a:avLst/>
              <a:gdLst>
                <a:gd name="T0" fmla="*/ 2147483646 w 34"/>
                <a:gd name="T1" fmla="*/ 2147483646 h 85"/>
                <a:gd name="T2" fmla="*/ 2147483646 w 34"/>
                <a:gd name="T3" fmla="*/ 2147483646 h 85"/>
                <a:gd name="T4" fmla="*/ 2147483646 w 34"/>
                <a:gd name="T5" fmla="*/ 2147483646 h 85"/>
                <a:gd name="T6" fmla="*/ 2147483646 w 34"/>
                <a:gd name="T7" fmla="*/ 2147483646 h 85"/>
                <a:gd name="T8" fmla="*/ 0 w 34"/>
                <a:gd name="T9" fmla="*/ 0 h 85"/>
                <a:gd name="T10" fmla="*/ 2147483646 w 34"/>
                <a:gd name="T11" fmla="*/ 0 h 85"/>
                <a:gd name="T12" fmla="*/ 2147483646 w 34"/>
                <a:gd name="T13" fmla="*/ 0 h 85"/>
                <a:gd name="T14" fmla="*/ 2147483646 w 34"/>
                <a:gd name="T15" fmla="*/ 2147483646 h 85"/>
                <a:gd name="T16" fmla="*/ 2147483646 w 34"/>
                <a:gd name="T17" fmla="*/ 2147483646 h 85"/>
                <a:gd name="T18" fmla="*/ 2147483646 w 34"/>
                <a:gd name="T19" fmla="*/ 2147483646 h 85"/>
                <a:gd name="T20" fmla="*/ 2147483646 w 34"/>
                <a:gd name="T21" fmla="*/ 2147483646 h 85"/>
                <a:gd name="T22" fmla="*/ 2147483646 w 34"/>
                <a:gd name="T23" fmla="*/ 2147483646 h 85"/>
                <a:gd name="T24" fmla="*/ 2147483646 w 34"/>
                <a:gd name="T25" fmla="*/ 2147483646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4"/>
                <a:gd name="T40" fmla="*/ 0 h 85"/>
                <a:gd name="T41" fmla="*/ 34 w 34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4" h="85">
                  <a:moveTo>
                    <a:pt x="27" y="85"/>
                  </a:moveTo>
                  <a:lnTo>
                    <a:pt x="15" y="60"/>
                  </a:lnTo>
                  <a:lnTo>
                    <a:pt x="5" y="40"/>
                  </a:lnTo>
                  <a:lnTo>
                    <a:pt x="2" y="23"/>
                  </a:lnTo>
                  <a:lnTo>
                    <a:pt x="0" y="0"/>
                  </a:lnTo>
                  <a:lnTo>
                    <a:pt x="7" y="0"/>
                  </a:lnTo>
                  <a:lnTo>
                    <a:pt x="15" y="0"/>
                  </a:lnTo>
                  <a:lnTo>
                    <a:pt x="17" y="19"/>
                  </a:lnTo>
                  <a:lnTo>
                    <a:pt x="21" y="33"/>
                  </a:lnTo>
                  <a:lnTo>
                    <a:pt x="27" y="52"/>
                  </a:lnTo>
                  <a:lnTo>
                    <a:pt x="34" y="81"/>
                  </a:lnTo>
                  <a:lnTo>
                    <a:pt x="30" y="83"/>
                  </a:lnTo>
                  <a:lnTo>
                    <a:pt x="27" y="85"/>
                  </a:lnTo>
                  <a:close/>
                </a:path>
              </a:pathLst>
            </a:custGeom>
            <a:solidFill>
              <a:srgbClr val="BC83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9" name="Freeform 39">
              <a:extLst>
                <a:ext uri="{FF2B5EF4-FFF2-40B4-BE49-F238E27FC236}">
                  <a16:creationId xmlns:a16="http://schemas.microsoft.com/office/drawing/2014/main" id="{AAC915BE-5B95-8080-309C-E57A84490C8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67450" y="4557713"/>
              <a:ext cx="96838" cy="128587"/>
            </a:xfrm>
            <a:custGeom>
              <a:avLst/>
              <a:gdLst>
                <a:gd name="T0" fmla="*/ 0 w 61"/>
                <a:gd name="T1" fmla="*/ 2147483646 h 81"/>
                <a:gd name="T2" fmla="*/ 0 w 61"/>
                <a:gd name="T3" fmla="*/ 2147483646 h 81"/>
                <a:gd name="T4" fmla="*/ 2147483646 w 61"/>
                <a:gd name="T5" fmla="*/ 2147483646 h 81"/>
                <a:gd name="T6" fmla="*/ 2147483646 w 61"/>
                <a:gd name="T7" fmla="*/ 2147483646 h 81"/>
                <a:gd name="T8" fmla="*/ 2147483646 w 61"/>
                <a:gd name="T9" fmla="*/ 0 h 81"/>
                <a:gd name="T10" fmla="*/ 2147483646 w 61"/>
                <a:gd name="T11" fmla="*/ 0 h 81"/>
                <a:gd name="T12" fmla="*/ 2147483646 w 61"/>
                <a:gd name="T13" fmla="*/ 2147483646 h 81"/>
                <a:gd name="T14" fmla="*/ 2147483646 w 61"/>
                <a:gd name="T15" fmla="*/ 2147483646 h 81"/>
                <a:gd name="T16" fmla="*/ 2147483646 w 61"/>
                <a:gd name="T17" fmla="*/ 2147483646 h 81"/>
                <a:gd name="T18" fmla="*/ 2147483646 w 61"/>
                <a:gd name="T19" fmla="*/ 2147483646 h 81"/>
                <a:gd name="T20" fmla="*/ 2147483646 w 61"/>
                <a:gd name="T21" fmla="*/ 2147483646 h 81"/>
                <a:gd name="T22" fmla="*/ 2147483646 w 61"/>
                <a:gd name="T23" fmla="*/ 2147483646 h 81"/>
                <a:gd name="T24" fmla="*/ 2147483646 w 61"/>
                <a:gd name="T25" fmla="*/ 2147483646 h 81"/>
                <a:gd name="T26" fmla="*/ 2147483646 w 61"/>
                <a:gd name="T27" fmla="*/ 2147483646 h 81"/>
                <a:gd name="T28" fmla="*/ 0 w 61"/>
                <a:gd name="T29" fmla="*/ 2147483646 h 8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1"/>
                <a:gd name="T46" fmla="*/ 0 h 81"/>
                <a:gd name="T47" fmla="*/ 61 w 61"/>
                <a:gd name="T48" fmla="*/ 81 h 8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1" h="81">
                  <a:moveTo>
                    <a:pt x="0" y="81"/>
                  </a:moveTo>
                  <a:lnTo>
                    <a:pt x="0" y="60"/>
                  </a:lnTo>
                  <a:lnTo>
                    <a:pt x="1" y="41"/>
                  </a:lnTo>
                  <a:lnTo>
                    <a:pt x="3" y="19"/>
                  </a:lnTo>
                  <a:lnTo>
                    <a:pt x="5" y="0"/>
                  </a:lnTo>
                  <a:lnTo>
                    <a:pt x="19" y="0"/>
                  </a:lnTo>
                  <a:lnTo>
                    <a:pt x="30" y="4"/>
                  </a:lnTo>
                  <a:lnTo>
                    <a:pt x="46" y="12"/>
                  </a:lnTo>
                  <a:lnTo>
                    <a:pt x="61" y="19"/>
                  </a:lnTo>
                  <a:lnTo>
                    <a:pt x="55" y="29"/>
                  </a:lnTo>
                  <a:lnTo>
                    <a:pt x="49" y="39"/>
                  </a:lnTo>
                  <a:lnTo>
                    <a:pt x="42" y="46"/>
                  </a:lnTo>
                  <a:lnTo>
                    <a:pt x="34" y="54"/>
                  </a:lnTo>
                  <a:lnTo>
                    <a:pt x="17" y="69"/>
                  </a:lnTo>
                  <a:lnTo>
                    <a:pt x="0" y="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0" name="Freeform 40">
              <a:extLst>
                <a:ext uri="{FF2B5EF4-FFF2-40B4-BE49-F238E27FC236}">
                  <a16:creationId xmlns:a16="http://schemas.microsoft.com/office/drawing/2014/main" id="{862B5333-237D-2910-41B0-F00D4AF1A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8325" y="3943350"/>
              <a:ext cx="696913" cy="712788"/>
            </a:xfrm>
            <a:custGeom>
              <a:avLst/>
              <a:gdLst>
                <a:gd name="T0" fmla="*/ 2147483646 w 439"/>
                <a:gd name="T1" fmla="*/ 2147483646 h 449"/>
                <a:gd name="T2" fmla="*/ 2147483646 w 439"/>
                <a:gd name="T3" fmla="*/ 2147483646 h 449"/>
                <a:gd name="T4" fmla="*/ 2147483646 w 439"/>
                <a:gd name="T5" fmla="*/ 2147483646 h 449"/>
                <a:gd name="T6" fmla="*/ 2147483646 w 439"/>
                <a:gd name="T7" fmla="*/ 2147483646 h 449"/>
                <a:gd name="T8" fmla="*/ 2147483646 w 439"/>
                <a:gd name="T9" fmla="*/ 2147483646 h 449"/>
                <a:gd name="T10" fmla="*/ 2147483646 w 439"/>
                <a:gd name="T11" fmla="*/ 2147483646 h 449"/>
                <a:gd name="T12" fmla="*/ 2147483646 w 439"/>
                <a:gd name="T13" fmla="*/ 2147483646 h 449"/>
                <a:gd name="T14" fmla="*/ 2147483646 w 439"/>
                <a:gd name="T15" fmla="*/ 2147483646 h 449"/>
                <a:gd name="T16" fmla="*/ 2147483646 w 439"/>
                <a:gd name="T17" fmla="*/ 2147483646 h 449"/>
                <a:gd name="T18" fmla="*/ 2147483646 w 439"/>
                <a:gd name="T19" fmla="*/ 2147483646 h 449"/>
                <a:gd name="T20" fmla="*/ 2147483646 w 439"/>
                <a:gd name="T21" fmla="*/ 2147483646 h 449"/>
                <a:gd name="T22" fmla="*/ 2147483646 w 439"/>
                <a:gd name="T23" fmla="*/ 2147483646 h 449"/>
                <a:gd name="T24" fmla="*/ 2147483646 w 439"/>
                <a:gd name="T25" fmla="*/ 2147483646 h 449"/>
                <a:gd name="T26" fmla="*/ 2147483646 w 439"/>
                <a:gd name="T27" fmla="*/ 2147483646 h 449"/>
                <a:gd name="T28" fmla="*/ 0 w 439"/>
                <a:gd name="T29" fmla="*/ 2147483646 h 449"/>
                <a:gd name="T30" fmla="*/ 0 w 439"/>
                <a:gd name="T31" fmla="*/ 2147483646 h 449"/>
                <a:gd name="T32" fmla="*/ 2147483646 w 439"/>
                <a:gd name="T33" fmla="*/ 2147483646 h 449"/>
                <a:gd name="T34" fmla="*/ 2147483646 w 439"/>
                <a:gd name="T35" fmla="*/ 2147483646 h 449"/>
                <a:gd name="T36" fmla="*/ 2147483646 w 439"/>
                <a:gd name="T37" fmla="*/ 2147483646 h 449"/>
                <a:gd name="T38" fmla="*/ 2147483646 w 439"/>
                <a:gd name="T39" fmla="*/ 2147483646 h 449"/>
                <a:gd name="T40" fmla="*/ 2147483646 w 439"/>
                <a:gd name="T41" fmla="*/ 2147483646 h 449"/>
                <a:gd name="T42" fmla="*/ 2147483646 w 439"/>
                <a:gd name="T43" fmla="*/ 2147483646 h 449"/>
                <a:gd name="T44" fmla="*/ 2147483646 w 439"/>
                <a:gd name="T45" fmla="*/ 2147483646 h 449"/>
                <a:gd name="T46" fmla="*/ 2147483646 w 439"/>
                <a:gd name="T47" fmla="*/ 2147483646 h 449"/>
                <a:gd name="T48" fmla="*/ 2147483646 w 439"/>
                <a:gd name="T49" fmla="*/ 2147483646 h 449"/>
                <a:gd name="T50" fmla="*/ 2147483646 w 439"/>
                <a:gd name="T51" fmla="*/ 2147483646 h 449"/>
                <a:gd name="T52" fmla="*/ 2147483646 w 439"/>
                <a:gd name="T53" fmla="*/ 2147483646 h 449"/>
                <a:gd name="T54" fmla="*/ 2147483646 w 439"/>
                <a:gd name="T55" fmla="*/ 2147483646 h 449"/>
                <a:gd name="T56" fmla="*/ 2147483646 w 439"/>
                <a:gd name="T57" fmla="*/ 2147483646 h 449"/>
                <a:gd name="T58" fmla="*/ 2147483646 w 439"/>
                <a:gd name="T59" fmla="*/ 2147483646 h 449"/>
                <a:gd name="T60" fmla="*/ 2147483646 w 439"/>
                <a:gd name="T61" fmla="*/ 2147483646 h 449"/>
                <a:gd name="T62" fmla="*/ 2147483646 w 439"/>
                <a:gd name="T63" fmla="*/ 2147483646 h 449"/>
                <a:gd name="T64" fmla="*/ 2147483646 w 439"/>
                <a:gd name="T65" fmla="*/ 2147483646 h 449"/>
                <a:gd name="T66" fmla="*/ 2147483646 w 439"/>
                <a:gd name="T67" fmla="*/ 2147483646 h 449"/>
                <a:gd name="T68" fmla="*/ 2147483646 w 439"/>
                <a:gd name="T69" fmla="*/ 2147483646 h 449"/>
                <a:gd name="T70" fmla="*/ 2147483646 w 439"/>
                <a:gd name="T71" fmla="*/ 2147483646 h 449"/>
                <a:gd name="T72" fmla="*/ 2147483646 w 439"/>
                <a:gd name="T73" fmla="*/ 2147483646 h 449"/>
                <a:gd name="T74" fmla="*/ 2147483646 w 439"/>
                <a:gd name="T75" fmla="*/ 2147483646 h 449"/>
                <a:gd name="T76" fmla="*/ 2147483646 w 439"/>
                <a:gd name="T77" fmla="*/ 2147483646 h 449"/>
                <a:gd name="T78" fmla="*/ 2147483646 w 439"/>
                <a:gd name="T79" fmla="*/ 2147483646 h 449"/>
                <a:gd name="T80" fmla="*/ 2147483646 w 439"/>
                <a:gd name="T81" fmla="*/ 2147483646 h 449"/>
                <a:gd name="T82" fmla="*/ 2147483646 w 439"/>
                <a:gd name="T83" fmla="*/ 2147483646 h 449"/>
                <a:gd name="T84" fmla="*/ 2147483646 w 439"/>
                <a:gd name="T85" fmla="*/ 2147483646 h 449"/>
                <a:gd name="T86" fmla="*/ 2147483646 w 439"/>
                <a:gd name="T87" fmla="*/ 2147483646 h 449"/>
                <a:gd name="T88" fmla="*/ 2147483646 w 439"/>
                <a:gd name="T89" fmla="*/ 2147483646 h 449"/>
                <a:gd name="T90" fmla="*/ 2147483646 w 439"/>
                <a:gd name="T91" fmla="*/ 2147483646 h 449"/>
                <a:gd name="T92" fmla="*/ 2147483646 w 439"/>
                <a:gd name="T93" fmla="*/ 2147483646 h 449"/>
                <a:gd name="T94" fmla="*/ 2147483646 w 439"/>
                <a:gd name="T95" fmla="*/ 2147483646 h 449"/>
                <a:gd name="T96" fmla="*/ 2147483646 w 439"/>
                <a:gd name="T97" fmla="*/ 2147483646 h 449"/>
                <a:gd name="T98" fmla="*/ 2147483646 w 439"/>
                <a:gd name="T99" fmla="*/ 2147483646 h 449"/>
                <a:gd name="T100" fmla="*/ 2147483646 w 439"/>
                <a:gd name="T101" fmla="*/ 2147483646 h 449"/>
                <a:gd name="T102" fmla="*/ 2147483646 w 439"/>
                <a:gd name="T103" fmla="*/ 2147483646 h 449"/>
                <a:gd name="T104" fmla="*/ 2147483646 w 439"/>
                <a:gd name="T105" fmla="*/ 2147483646 h 449"/>
                <a:gd name="T106" fmla="*/ 2147483646 w 439"/>
                <a:gd name="T107" fmla="*/ 2147483646 h 449"/>
                <a:gd name="T108" fmla="*/ 2147483646 w 439"/>
                <a:gd name="T109" fmla="*/ 2147483646 h 449"/>
                <a:gd name="T110" fmla="*/ 2147483646 w 439"/>
                <a:gd name="T111" fmla="*/ 2147483646 h 449"/>
                <a:gd name="T112" fmla="*/ 2147483646 w 439"/>
                <a:gd name="T113" fmla="*/ 2147483646 h 449"/>
                <a:gd name="T114" fmla="*/ 2147483646 w 439"/>
                <a:gd name="T115" fmla="*/ 2147483646 h 44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39"/>
                <a:gd name="T175" fmla="*/ 0 h 449"/>
                <a:gd name="T176" fmla="*/ 439 w 439"/>
                <a:gd name="T177" fmla="*/ 449 h 44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39" h="449">
                  <a:moveTo>
                    <a:pt x="269" y="449"/>
                  </a:moveTo>
                  <a:lnTo>
                    <a:pt x="263" y="428"/>
                  </a:lnTo>
                  <a:lnTo>
                    <a:pt x="255" y="406"/>
                  </a:lnTo>
                  <a:lnTo>
                    <a:pt x="247" y="385"/>
                  </a:lnTo>
                  <a:lnTo>
                    <a:pt x="240" y="364"/>
                  </a:lnTo>
                  <a:lnTo>
                    <a:pt x="236" y="362"/>
                  </a:lnTo>
                  <a:lnTo>
                    <a:pt x="232" y="360"/>
                  </a:lnTo>
                  <a:lnTo>
                    <a:pt x="244" y="393"/>
                  </a:lnTo>
                  <a:lnTo>
                    <a:pt x="249" y="412"/>
                  </a:lnTo>
                  <a:lnTo>
                    <a:pt x="251" y="420"/>
                  </a:lnTo>
                  <a:lnTo>
                    <a:pt x="251" y="428"/>
                  </a:lnTo>
                  <a:lnTo>
                    <a:pt x="246" y="428"/>
                  </a:lnTo>
                  <a:lnTo>
                    <a:pt x="244" y="430"/>
                  </a:lnTo>
                  <a:lnTo>
                    <a:pt x="240" y="422"/>
                  </a:lnTo>
                  <a:lnTo>
                    <a:pt x="240" y="414"/>
                  </a:lnTo>
                  <a:lnTo>
                    <a:pt x="234" y="414"/>
                  </a:lnTo>
                  <a:lnTo>
                    <a:pt x="232" y="414"/>
                  </a:lnTo>
                  <a:lnTo>
                    <a:pt x="226" y="403"/>
                  </a:lnTo>
                  <a:lnTo>
                    <a:pt x="221" y="395"/>
                  </a:lnTo>
                  <a:lnTo>
                    <a:pt x="215" y="387"/>
                  </a:lnTo>
                  <a:lnTo>
                    <a:pt x="209" y="383"/>
                  </a:lnTo>
                  <a:lnTo>
                    <a:pt x="213" y="395"/>
                  </a:lnTo>
                  <a:lnTo>
                    <a:pt x="217" y="406"/>
                  </a:lnTo>
                  <a:lnTo>
                    <a:pt x="213" y="406"/>
                  </a:lnTo>
                  <a:lnTo>
                    <a:pt x="209" y="408"/>
                  </a:lnTo>
                  <a:lnTo>
                    <a:pt x="157" y="370"/>
                  </a:lnTo>
                  <a:lnTo>
                    <a:pt x="107" y="337"/>
                  </a:lnTo>
                  <a:lnTo>
                    <a:pt x="55" y="307"/>
                  </a:lnTo>
                  <a:lnTo>
                    <a:pt x="4" y="278"/>
                  </a:lnTo>
                  <a:lnTo>
                    <a:pt x="0" y="264"/>
                  </a:lnTo>
                  <a:lnTo>
                    <a:pt x="0" y="251"/>
                  </a:lnTo>
                  <a:lnTo>
                    <a:pt x="0" y="236"/>
                  </a:lnTo>
                  <a:lnTo>
                    <a:pt x="4" y="220"/>
                  </a:lnTo>
                  <a:lnTo>
                    <a:pt x="9" y="203"/>
                  </a:lnTo>
                  <a:lnTo>
                    <a:pt x="15" y="188"/>
                  </a:lnTo>
                  <a:lnTo>
                    <a:pt x="23" y="170"/>
                  </a:lnTo>
                  <a:lnTo>
                    <a:pt x="32" y="153"/>
                  </a:lnTo>
                  <a:lnTo>
                    <a:pt x="52" y="123"/>
                  </a:lnTo>
                  <a:lnTo>
                    <a:pt x="73" y="92"/>
                  </a:lnTo>
                  <a:lnTo>
                    <a:pt x="92" y="67"/>
                  </a:lnTo>
                  <a:lnTo>
                    <a:pt x="107" y="46"/>
                  </a:lnTo>
                  <a:lnTo>
                    <a:pt x="130" y="25"/>
                  </a:lnTo>
                  <a:lnTo>
                    <a:pt x="142" y="13"/>
                  </a:lnTo>
                  <a:lnTo>
                    <a:pt x="148" y="5"/>
                  </a:lnTo>
                  <a:lnTo>
                    <a:pt x="151" y="0"/>
                  </a:lnTo>
                  <a:lnTo>
                    <a:pt x="178" y="9"/>
                  </a:lnTo>
                  <a:lnTo>
                    <a:pt x="198" y="15"/>
                  </a:lnTo>
                  <a:lnTo>
                    <a:pt x="198" y="19"/>
                  </a:lnTo>
                  <a:lnTo>
                    <a:pt x="198" y="23"/>
                  </a:lnTo>
                  <a:lnTo>
                    <a:pt x="234" y="42"/>
                  </a:lnTo>
                  <a:lnTo>
                    <a:pt x="261" y="55"/>
                  </a:lnTo>
                  <a:lnTo>
                    <a:pt x="278" y="65"/>
                  </a:lnTo>
                  <a:lnTo>
                    <a:pt x="290" y="69"/>
                  </a:lnTo>
                  <a:lnTo>
                    <a:pt x="290" y="73"/>
                  </a:lnTo>
                  <a:lnTo>
                    <a:pt x="290" y="76"/>
                  </a:lnTo>
                  <a:lnTo>
                    <a:pt x="303" y="82"/>
                  </a:lnTo>
                  <a:lnTo>
                    <a:pt x="317" y="88"/>
                  </a:lnTo>
                  <a:lnTo>
                    <a:pt x="317" y="111"/>
                  </a:lnTo>
                  <a:lnTo>
                    <a:pt x="317" y="142"/>
                  </a:lnTo>
                  <a:lnTo>
                    <a:pt x="320" y="155"/>
                  </a:lnTo>
                  <a:lnTo>
                    <a:pt x="326" y="169"/>
                  </a:lnTo>
                  <a:lnTo>
                    <a:pt x="330" y="174"/>
                  </a:lnTo>
                  <a:lnTo>
                    <a:pt x="334" y="178"/>
                  </a:lnTo>
                  <a:lnTo>
                    <a:pt x="340" y="182"/>
                  </a:lnTo>
                  <a:lnTo>
                    <a:pt x="347" y="184"/>
                  </a:lnTo>
                  <a:lnTo>
                    <a:pt x="347" y="188"/>
                  </a:lnTo>
                  <a:lnTo>
                    <a:pt x="347" y="192"/>
                  </a:lnTo>
                  <a:lnTo>
                    <a:pt x="370" y="194"/>
                  </a:lnTo>
                  <a:lnTo>
                    <a:pt x="390" y="192"/>
                  </a:lnTo>
                  <a:lnTo>
                    <a:pt x="399" y="190"/>
                  </a:lnTo>
                  <a:lnTo>
                    <a:pt x="407" y="186"/>
                  </a:lnTo>
                  <a:lnTo>
                    <a:pt x="416" y="180"/>
                  </a:lnTo>
                  <a:lnTo>
                    <a:pt x="428" y="170"/>
                  </a:lnTo>
                  <a:lnTo>
                    <a:pt x="434" y="170"/>
                  </a:lnTo>
                  <a:lnTo>
                    <a:pt x="439" y="172"/>
                  </a:lnTo>
                  <a:lnTo>
                    <a:pt x="436" y="182"/>
                  </a:lnTo>
                  <a:lnTo>
                    <a:pt x="434" y="192"/>
                  </a:lnTo>
                  <a:lnTo>
                    <a:pt x="432" y="205"/>
                  </a:lnTo>
                  <a:lnTo>
                    <a:pt x="430" y="228"/>
                  </a:lnTo>
                  <a:lnTo>
                    <a:pt x="409" y="241"/>
                  </a:lnTo>
                  <a:lnTo>
                    <a:pt x="393" y="249"/>
                  </a:lnTo>
                  <a:lnTo>
                    <a:pt x="384" y="255"/>
                  </a:lnTo>
                  <a:lnTo>
                    <a:pt x="376" y="257"/>
                  </a:lnTo>
                  <a:lnTo>
                    <a:pt x="361" y="251"/>
                  </a:lnTo>
                  <a:lnTo>
                    <a:pt x="332" y="238"/>
                  </a:lnTo>
                  <a:lnTo>
                    <a:pt x="332" y="234"/>
                  </a:lnTo>
                  <a:lnTo>
                    <a:pt x="332" y="230"/>
                  </a:lnTo>
                  <a:lnTo>
                    <a:pt x="328" y="230"/>
                  </a:lnTo>
                  <a:lnTo>
                    <a:pt x="324" y="230"/>
                  </a:lnTo>
                  <a:lnTo>
                    <a:pt x="317" y="213"/>
                  </a:lnTo>
                  <a:lnTo>
                    <a:pt x="309" y="195"/>
                  </a:lnTo>
                  <a:lnTo>
                    <a:pt x="303" y="195"/>
                  </a:lnTo>
                  <a:lnTo>
                    <a:pt x="301" y="195"/>
                  </a:lnTo>
                  <a:lnTo>
                    <a:pt x="292" y="184"/>
                  </a:lnTo>
                  <a:lnTo>
                    <a:pt x="284" y="178"/>
                  </a:lnTo>
                  <a:lnTo>
                    <a:pt x="276" y="174"/>
                  </a:lnTo>
                  <a:lnTo>
                    <a:pt x="267" y="172"/>
                  </a:lnTo>
                  <a:lnTo>
                    <a:pt x="253" y="190"/>
                  </a:lnTo>
                  <a:lnTo>
                    <a:pt x="246" y="207"/>
                  </a:lnTo>
                  <a:lnTo>
                    <a:pt x="238" y="222"/>
                  </a:lnTo>
                  <a:lnTo>
                    <a:pt x="236" y="240"/>
                  </a:lnTo>
                  <a:lnTo>
                    <a:pt x="236" y="245"/>
                  </a:lnTo>
                  <a:lnTo>
                    <a:pt x="238" y="253"/>
                  </a:lnTo>
                  <a:lnTo>
                    <a:pt x="240" y="261"/>
                  </a:lnTo>
                  <a:lnTo>
                    <a:pt x="244" y="268"/>
                  </a:lnTo>
                  <a:lnTo>
                    <a:pt x="253" y="284"/>
                  </a:lnTo>
                  <a:lnTo>
                    <a:pt x="269" y="301"/>
                  </a:lnTo>
                  <a:lnTo>
                    <a:pt x="290" y="305"/>
                  </a:lnTo>
                  <a:lnTo>
                    <a:pt x="309" y="312"/>
                  </a:lnTo>
                  <a:lnTo>
                    <a:pt x="319" y="316"/>
                  </a:lnTo>
                  <a:lnTo>
                    <a:pt x="328" y="320"/>
                  </a:lnTo>
                  <a:lnTo>
                    <a:pt x="338" y="328"/>
                  </a:lnTo>
                  <a:lnTo>
                    <a:pt x="347" y="335"/>
                  </a:lnTo>
                  <a:lnTo>
                    <a:pt x="328" y="362"/>
                  </a:lnTo>
                  <a:lnTo>
                    <a:pt x="309" y="393"/>
                  </a:lnTo>
                  <a:lnTo>
                    <a:pt x="290" y="422"/>
                  </a:lnTo>
                  <a:lnTo>
                    <a:pt x="269" y="449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1" name="Freeform 41">
              <a:extLst>
                <a:ext uri="{FF2B5EF4-FFF2-40B4-BE49-F238E27FC236}">
                  <a16:creationId xmlns:a16="http://schemas.microsoft.com/office/drawing/2014/main" id="{328166EA-E1B3-16E6-9139-BA185C5D7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8650" y="3233738"/>
              <a:ext cx="1404938" cy="1333500"/>
            </a:xfrm>
            <a:custGeom>
              <a:avLst/>
              <a:gdLst>
                <a:gd name="T0" fmla="*/ 2147483646 w 885"/>
                <a:gd name="T1" fmla="*/ 2147483646 h 840"/>
                <a:gd name="T2" fmla="*/ 2147483646 w 885"/>
                <a:gd name="T3" fmla="*/ 2147483646 h 840"/>
                <a:gd name="T4" fmla="*/ 2147483646 w 885"/>
                <a:gd name="T5" fmla="*/ 2147483646 h 840"/>
                <a:gd name="T6" fmla="*/ 2147483646 w 885"/>
                <a:gd name="T7" fmla="*/ 2147483646 h 840"/>
                <a:gd name="T8" fmla="*/ 2147483646 w 885"/>
                <a:gd name="T9" fmla="*/ 2147483646 h 840"/>
                <a:gd name="T10" fmla="*/ 2147483646 w 885"/>
                <a:gd name="T11" fmla="*/ 2147483646 h 840"/>
                <a:gd name="T12" fmla="*/ 2147483646 w 885"/>
                <a:gd name="T13" fmla="*/ 2147483646 h 840"/>
                <a:gd name="T14" fmla="*/ 2147483646 w 885"/>
                <a:gd name="T15" fmla="*/ 2147483646 h 840"/>
                <a:gd name="T16" fmla="*/ 2147483646 w 885"/>
                <a:gd name="T17" fmla="*/ 2147483646 h 840"/>
                <a:gd name="T18" fmla="*/ 2147483646 w 885"/>
                <a:gd name="T19" fmla="*/ 2147483646 h 840"/>
                <a:gd name="T20" fmla="*/ 2147483646 w 885"/>
                <a:gd name="T21" fmla="*/ 2147483646 h 840"/>
                <a:gd name="T22" fmla="*/ 2147483646 w 885"/>
                <a:gd name="T23" fmla="*/ 2147483646 h 840"/>
                <a:gd name="T24" fmla="*/ 2147483646 w 885"/>
                <a:gd name="T25" fmla="*/ 2147483646 h 840"/>
                <a:gd name="T26" fmla="*/ 2147483646 w 885"/>
                <a:gd name="T27" fmla="*/ 2147483646 h 840"/>
                <a:gd name="T28" fmla="*/ 2147483646 w 885"/>
                <a:gd name="T29" fmla="*/ 2147483646 h 840"/>
                <a:gd name="T30" fmla="*/ 2147483646 w 885"/>
                <a:gd name="T31" fmla="*/ 2147483646 h 840"/>
                <a:gd name="T32" fmla="*/ 2147483646 w 885"/>
                <a:gd name="T33" fmla="*/ 2147483646 h 840"/>
                <a:gd name="T34" fmla="*/ 2147483646 w 885"/>
                <a:gd name="T35" fmla="*/ 2147483646 h 840"/>
                <a:gd name="T36" fmla="*/ 2147483646 w 885"/>
                <a:gd name="T37" fmla="*/ 2147483646 h 840"/>
                <a:gd name="T38" fmla="*/ 2147483646 w 885"/>
                <a:gd name="T39" fmla="*/ 2147483646 h 840"/>
                <a:gd name="T40" fmla="*/ 2147483646 w 885"/>
                <a:gd name="T41" fmla="*/ 2147483646 h 840"/>
                <a:gd name="T42" fmla="*/ 2147483646 w 885"/>
                <a:gd name="T43" fmla="*/ 2147483646 h 840"/>
                <a:gd name="T44" fmla="*/ 2147483646 w 885"/>
                <a:gd name="T45" fmla="*/ 2147483646 h 840"/>
                <a:gd name="T46" fmla="*/ 2147483646 w 885"/>
                <a:gd name="T47" fmla="*/ 2147483646 h 840"/>
                <a:gd name="T48" fmla="*/ 2147483646 w 885"/>
                <a:gd name="T49" fmla="*/ 2147483646 h 840"/>
                <a:gd name="T50" fmla="*/ 2147483646 w 885"/>
                <a:gd name="T51" fmla="*/ 2147483646 h 840"/>
                <a:gd name="T52" fmla="*/ 2147483646 w 885"/>
                <a:gd name="T53" fmla="*/ 2147483646 h 840"/>
                <a:gd name="T54" fmla="*/ 2147483646 w 885"/>
                <a:gd name="T55" fmla="*/ 2147483646 h 840"/>
                <a:gd name="T56" fmla="*/ 2147483646 w 885"/>
                <a:gd name="T57" fmla="*/ 2147483646 h 840"/>
                <a:gd name="T58" fmla="*/ 2147483646 w 885"/>
                <a:gd name="T59" fmla="*/ 2147483646 h 840"/>
                <a:gd name="T60" fmla="*/ 2147483646 w 885"/>
                <a:gd name="T61" fmla="*/ 2147483646 h 840"/>
                <a:gd name="T62" fmla="*/ 2147483646 w 885"/>
                <a:gd name="T63" fmla="*/ 2147483646 h 840"/>
                <a:gd name="T64" fmla="*/ 2147483646 w 885"/>
                <a:gd name="T65" fmla="*/ 2147483646 h 840"/>
                <a:gd name="T66" fmla="*/ 2147483646 w 885"/>
                <a:gd name="T67" fmla="*/ 2147483646 h 840"/>
                <a:gd name="T68" fmla="*/ 2147483646 w 885"/>
                <a:gd name="T69" fmla="*/ 2147483646 h 840"/>
                <a:gd name="T70" fmla="*/ 2147483646 w 885"/>
                <a:gd name="T71" fmla="*/ 2147483646 h 840"/>
                <a:gd name="T72" fmla="*/ 2147483646 w 885"/>
                <a:gd name="T73" fmla="*/ 2147483646 h 840"/>
                <a:gd name="T74" fmla="*/ 2147483646 w 885"/>
                <a:gd name="T75" fmla="*/ 2147483646 h 840"/>
                <a:gd name="T76" fmla="*/ 2147483646 w 885"/>
                <a:gd name="T77" fmla="*/ 2147483646 h 840"/>
                <a:gd name="T78" fmla="*/ 2147483646 w 885"/>
                <a:gd name="T79" fmla="*/ 2147483646 h 840"/>
                <a:gd name="T80" fmla="*/ 2147483646 w 885"/>
                <a:gd name="T81" fmla="*/ 2147483646 h 840"/>
                <a:gd name="T82" fmla="*/ 2147483646 w 885"/>
                <a:gd name="T83" fmla="*/ 2147483646 h 840"/>
                <a:gd name="T84" fmla="*/ 2147483646 w 885"/>
                <a:gd name="T85" fmla="*/ 2147483646 h 840"/>
                <a:gd name="T86" fmla="*/ 2147483646 w 885"/>
                <a:gd name="T87" fmla="*/ 2147483646 h 840"/>
                <a:gd name="T88" fmla="*/ 2147483646 w 885"/>
                <a:gd name="T89" fmla="*/ 2147483646 h 840"/>
                <a:gd name="T90" fmla="*/ 2147483646 w 885"/>
                <a:gd name="T91" fmla="*/ 2147483646 h 840"/>
                <a:gd name="T92" fmla="*/ 2147483646 w 885"/>
                <a:gd name="T93" fmla="*/ 2147483646 h 840"/>
                <a:gd name="T94" fmla="*/ 2147483646 w 885"/>
                <a:gd name="T95" fmla="*/ 2147483646 h 840"/>
                <a:gd name="T96" fmla="*/ 2147483646 w 885"/>
                <a:gd name="T97" fmla="*/ 2147483646 h 840"/>
                <a:gd name="T98" fmla="*/ 2147483646 w 885"/>
                <a:gd name="T99" fmla="*/ 2147483646 h 840"/>
                <a:gd name="T100" fmla="*/ 2147483646 w 885"/>
                <a:gd name="T101" fmla="*/ 2147483646 h 840"/>
                <a:gd name="T102" fmla="*/ 2147483646 w 885"/>
                <a:gd name="T103" fmla="*/ 2147483646 h 840"/>
                <a:gd name="T104" fmla="*/ 2147483646 w 885"/>
                <a:gd name="T105" fmla="*/ 2147483646 h 840"/>
                <a:gd name="T106" fmla="*/ 2147483646 w 885"/>
                <a:gd name="T107" fmla="*/ 2147483646 h 840"/>
                <a:gd name="T108" fmla="*/ 2147483646 w 885"/>
                <a:gd name="T109" fmla="*/ 2147483646 h 840"/>
                <a:gd name="T110" fmla="*/ 2147483646 w 885"/>
                <a:gd name="T111" fmla="*/ 2147483646 h 840"/>
                <a:gd name="T112" fmla="*/ 2147483646 w 885"/>
                <a:gd name="T113" fmla="*/ 2147483646 h 8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85"/>
                <a:gd name="T172" fmla="*/ 0 h 840"/>
                <a:gd name="T173" fmla="*/ 885 w 885"/>
                <a:gd name="T174" fmla="*/ 840 h 8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85" h="840">
                  <a:moveTo>
                    <a:pt x="421" y="840"/>
                  </a:moveTo>
                  <a:lnTo>
                    <a:pt x="403" y="832"/>
                  </a:lnTo>
                  <a:lnTo>
                    <a:pt x="390" y="823"/>
                  </a:lnTo>
                  <a:lnTo>
                    <a:pt x="377" y="813"/>
                  </a:lnTo>
                  <a:lnTo>
                    <a:pt x="363" y="806"/>
                  </a:lnTo>
                  <a:lnTo>
                    <a:pt x="340" y="786"/>
                  </a:lnTo>
                  <a:lnTo>
                    <a:pt x="317" y="773"/>
                  </a:lnTo>
                  <a:lnTo>
                    <a:pt x="317" y="769"/>
                  </a:lnTo>
                  <a:lnTo>
                    <a:pt x="317" y="765"/>
                  </a:lnTo>
                  <a:lnTo>
                    <a:pt x="304" y="758"/>
                  </a:lnTo>
                  <a:lnTo>
                    <a:pt x="292" y="752"/>
                  </a:lnTo>
                  <a:lnTo>
                    <a:pt x="281" y="748"/>
                  </a:lnTo>
                  <a:lnTo>
                    <a:pt x="269" y="744"/>
                  </a:lnTo>
                  <a:lnTo>
                    <a:pt x="246" y="738"/>
                  </a:lnTo>
                  <a:lnTo>
                    <a:pt x="225" y="731"/>
                  </a:lnTo>
                  <a:lnTo>
                    <a:pt x="225" y="727"/>
                  </a:lnTo>
                  <a:lnTo>
                    <a:pt x="225" y="723"/>
                  </a:lnTo>
                  <a:lnTo>
                    <a:pt x="219" y="723"/>
                  </a:lnTo>
                  <a:lnTo>
                    <a:pt x="217" y="723"/>
                  </a:lnTo>
                  <a:lnTo>
                    <a:pt x="211" y="698"/>
                  </a:lnTo>
                  <a:lnTo>
                    <a:pt x="211" y="679"/>
                  </a:lnTo>
                  <a:lnTo>
                    <a:pt x="213" y="669"/>
                  </a:lnTo>
                  <a:lnTo>
                    <a:pt x="215" y="660"/>
                  </a:lnTo>
                  <a:lnTo>
                    <a:pt x="221" y="650"/>
                  </a:lnTo>
                  <a:lnTo>
                    <a:pt x="229" y="641"/>
                  </a:lnTo>
                  <a:lnTo>
                    <a:pt x="240" y="641"/>
                  </a:lnTo>
                  <a:lnTo>
                    <a:pt x="252" y="641"/>
                  </a:lnTo>
                  <a:lnTo>
                    <a:pt x="265" y="660"/>
                  </a:lnTo>
                  <a:lnTo>
                    <a:pt x="279" y="677"/>
                  </a:lnTo>
                  <a:lnTo>
                    <a:pt x="290" y="690"/>
                  </a:lnTo>
                  <a:lnTo>
                    <a:pt x="302" y="700"/>
                  </a:lnTo>
                  <a:lnTo>
                    <a:pt x="313" y="708"/>
                  </a:lnTo>
                  <a:lnTo>
                    <a:pt x="323" y="713"/>
                  </a:lnTo>
                  <a:lnTo>
                    <a:pt x="334" y="717"/>
                  </a:lnTo>
                  <a:lnTo>
                    <a:pt x="344" y="717"/>
                  </a:lnTo>
                  <a:lnTo>
                    <a:pt x="353" y="713"/>
                  </a:lnTo>
                  <a:lnTo>
                    <a:pt x="365" y="710"/>
                  </a:lnTo>
                  <a:lnTo>
                    <a:pt x="377" y="702"/>
                  </a:lnTo>
                  <a:lnTo>
                    <a:pt x="388" y="690"/>
                  </a:lnTo>
                  <a:lnTo>
                    <a:pt x="411" y="664"/>
                  </a:lnTo>
                  <a:lnTo>
                    <a:pt x="440" y="627"/>
                  </a:lnTo>
                  <a:lnTo>
                    <a:pt x="455" y="581"/>
                  </a:lnTo>
                  <a:lnTo>
                    <a:pt x="469" y="535"/>
                  </a:lnTo>
                  <a:lnTo>
                    <a:pt x="473" y="512"/>
                  </a:lnTo>
                  <a:lnTo>
                    <a:pt x="474" y="489"/>
                  </a:lnTo>
                  <a:lnTo>
                    <a:pt x="478" y="466"/>
                  </a:lnTo>
                  <a:lnTo>
                    <a:pt x="478" y="443"/>
                  </a:lnTo>
                  <a:lnTo>
                    <a:pt x="480" y="420"/>
                  </a:lnTo>
                  <a:lnTo>
                    <a:pt x="478" y="397"/>
                  </a:lnTo>
                  <a:lnTo>
                    <a:pt x="476" y="374"/>
                  </a:lnTo>
                  <a:lnTo>
                    <a:pt x="474" y="351"/>
                  </a:lnTo>
                  <a:lnTo>
                    <a:pt x="467" y="305"/>
                  </a:lnTo>
                  <a:lnTo>
                    <a:pt x="455" y="259"/>
                  </a:lnTo>
                  <a:lnTo>
                    <a:pt x="463" y="263"/>
                  </a:lnTo>
                  <a:lnTo>
                    <a:pt x="473" y="272"/>
                  </a:lnTo>
                  <a:lnTo>
                    <a:pt x="484" y="284"/>
                  </a:lnTo>
                  <a:lnTo>
                    <a:pt x="497" y="299"/>
                  </a:lnTo>
                  <a:lnTo>
                    <a:pt x="509" y="314"/>
                  </a:lnTo>
                  <a:lnTo>
                    <a:pt x="519" y="330"/>
                  </a:lnTo>
                  <a:lnTo>
                    <a:pt x="526" y="341"/>
                  </a:lnTo>
                  <a:lnTo>
                    <a:pt x="530" y="351"/>
                  </a:lnTo>
                  <a:lnTo>
                    <a:pt x="534" y="351"/>
                  </a:lnTo>
                  <a:lnTo>
                    <a:pt x="538" y="351"/>
                  </a:lnTo>
                  <a:lnTo>
                    <a:pt x="534" y="341"/>
                  </a:lnTo>
                  <a:lnTo>
                    <a:pt x="528" y="332"/>
                  </a:lnTo>
                  <a:lnTo>
                    <a:pt x="517" y="314"/>
                  </a:lnTo>
                  <a:lnTo>
                    <a:pt x="496" y="286"/>
                  </a:lnTo>
                  <a:lnTo>
                    <a:pt x="492" y="286"/>
                  </a:lnTo>
                  <a:lnTo>
                    <a:pt x="490" y="286"/>
                  </a:lnTo>
                  <a:lnTo>
                    <a:pt x="465" y="243"/>
                  </a:lnTo>
                  <a:lnTo>
                    <a:pt x="442" y="211"/>
                  </a:lnTo>
                  <a:lnTo>
                    <a:pt x="430" y="195"/>
                  </a:lnTo>
                  <a:lnTo>
                    <a:pt x="417" y="182"/>
                  </a:lnTo>
                  <a:lnTo>
                    <a:pt x="401" y="168"/>
                  </a:lnTo>
                  <a:lnTo>
                    <a:pt x="380" y="155"/>
                  </a:lnTo>
                  <a:lnTo>
                    <a:pt x="380" y="161"/>
                  </a:lnTo>
                  <a:lnTo>
                    <a:pt x="380" y="167"/>
                  </a:lnTo>
                  <a:lnTo>
                    <a:pt x="384" y="167"/>
                  </a:lnTo>
                  <a:lnTo>
                    <a:pt x="390" y="167"/>
                  </a:lnTo>
                  <a:lnTo>
                    <a:pt x="390" y="172"/>
                  </a:lnTo>
                  <a:lnTo>
                    <a:pt x="388" y="174"/>
                  </a:lnTo>
                  <a:lnTo>
                    <a:pt x="388" y="178"/>
                  </a:lnTo>
                  <a:lnTo>
                    <a:pt x="386" y="180"/>
                  </a:lnTo>
                  <a:lnTo>
                    <a:pt x="365" y="180"/>
                  </a:lnTo>
                  <a:lnTo>
                    <a:pt x="348" y="182"/>
                  </a:lnTo>
                  <a:lnTo>
                    <a:pt x="329" y="186"/>
                  </a:lnTo>
                  <a:lnTo>
                    <a:pt x="313" y="192"/>
                  </a:lnTo>
                  <a:lnTo>
                    <a:pt x="281" y="203"/>
                  </a:lnTo>
                  <a:lnTo>
                    <a:pt x="252" y="216"/>
                  </a:lnTo>
                  <a:lnTo>
                    <a:pt x="223" y="230"/>
                  </a:lnTo>
                  <a:lnTo>
                    <a:pt x="194" y="243"/>
                  </a:lnTo>
                  <a:lnTo>
                    <a:pt x="179" y="249"/>
                  </a:lnTo>
                  <a:lnTo>
                    <a:pt x="161" y="253"/>
                  </a:lnTo>
                  <a:lnTo>
                    <a:pt x="146" y="257"/>
                  </a:lnTo>
                  <a:lnTo>
                    <a:pt x="127" y="261"/>
                  </a:lnTo>
                  <a:lnTo>
                    <a:pt x="127" y="238"/>
                  </a:lnTo>
                  <a:lnTo>
                    <a:pt x="125" y="216"/>
                  </a:lnTo>
                  <a:lnTo>
                    <a:pt x="137" y="213"/>
                  </a:lnTo>
                  <a:lnTo>
                    <a:pt x="148" y="209"/>
                  </a:lnTo>
                  <a:lnTo>
                    <a:pt x="154" y="205"/>
                  </a:lnTo>
                  <a:lnTo>
                    <a:pt x="160" y="201"/>
                  </a:lnTo>
                  <a:lnTo>
                    <a:pt x="163" y="195"/>
                  </a:lnTo>
                  <a:lnTo>
                    <a:pt x="167" y="190"/>
                  </a:lnTo>
                  <a:lnTo>
                    <a:pt x="148" y="193"/>
                  </a:lnTo>
                  <a:lnTo>
                    <a:pt x="129" y="197"/>
                  </a:lnTo>
                  <a:lnTo>
                    <a:pt x="112" y="197"/>
                  </a:lnTo>
                  <a:lnTo>
                    <a:pt x="94" y="195"/>
                  </a:lnTo>
                  <a:lnTo>
                    <a:pt x="77" y="192"/>
                  </a:lnTo>
                  <a:lnTo>
                    <a:pt x="60" y="186"/>
                  </a:lnTo>
                  <a:lnTo>
                    <a:pt x="44" y="180"/>
                  </a:lnTo>
                  <a:lnTo>
                    <a:pt x="29" y="174"/>
                  </a:lnTo>
                  <a:lnTo>
                    <a:pt x="29" y="170"/>
                  </a:lnTo>
                  <a:lnTo>
                    <a:pt x="29" y="167"/>
                  </a:lnTo>
                  <a:lnTo>
                    <a:pt x="23" y="167"/>
                  </a:lnTo>
                  <a:lnTo>
                    <a:pt x="21" y="167"/>
                  </a:lnTo>
                  <a:lnTo>
                    <a:pt x="12" y="147"/>
                  </a:lnTo>
                  <a:lnTo>
                    <a:pt x="4" y="130"/>
                  </a:lnTo>
                  <a:lnTo>
                    <a:pt x="2" y="113"/>
                  </a:lnTo>
                  <a:lnTo>
                    <a:pt x="0" y="98"/>
                  </a:lnTo>
                  <a:lnTo>
                    <a:pt x="2" y="84"/>
                  </a:lnTo>
                  <a:lnTo>
                    <a:pt x="8" y="73"/>
                  </a:lnTo>
                  <a:lnTo>
                    <a:pt x="14" y="61"/>
                  </a:lnTo>
                  <a:lnTo>
                    <a:pt x="21" y="51"/>
                  </a:lnTo>
                  <a:lnTo>
                    <a:pt x="31" y="42"/>
                  </a:lnTo>
                  <a:lnTo>
                    <a:pt x="42" y="34"/>
                  </a:lnTo>
                  <a:lnTo>
                    <a:pt x="56" y="27"/>
                  </a:lnTo>
                  <a:lnTo>
                    <a:pt x="71" y="21"/>
                  </a:lnTo>
                  <a:lnTo>
                    <a:pt x="102" y="9"/>
                  </a:lnTo>
                  <a:lnTo>
                    <a:pt x="137" y="0"/>
                  </a:lnTo>
                  <a:lnTo>
                    <a:pt x="156" y="2"/>
                  </a:lnTo>
                  <a:lnTo>
                    <a:pt x="173" y="2"/>
                  </a:lnTo>
                  <a:lnTo>
                    <a:pt x="188" y="5"/>
                  </a:lnTo>
                  <a:lnTo>
                    <a:pt x="200" y="9"/>
                  </a:lnTo>
                  <a:lnTo>
                    <a:pt x="211" y="15"/>
                  </a:lnTo>
                  <a:lnTo>
                    <a:pt x="221" y="25"/>
                  </a:lnTo>
                  <a:lnTo>
                    <a:pt x="229" y="40"/>
                  </a:lnTo>
                  <a:lnTo>
                    <a:pt x="236" y="59"/>
                  </a:lnTo>
                  <a:lnTo>
                    <a:pt x="227" y="65"/>
                  </a:lnTo>
                  <a:lnTo>
                    <a:pt x="217" y="69"/>
                  </a:lnTo>
                  <a:lnTo>
                    <a:pt x="208" y="71"/>
                  </a:lnTo>
                  <a:lnTo>
                    <a:pt x="198" y="71"/>
                  </a:lnTo>
                  <a:lnTo>
                    <a:pt x="190" y="73"/>
                  </a:lnTo>
                  <a:lnTo>
                    <a:pt x="181" y="80"/>
                  </a:lnTo>
                  <a:lnTo>
                    <a:pt x="177" y="84"/>
                  </a:lnTo>
                  <a:lnTo>
                    <a:pt x="173" y="90"/>
                  </a:lnTo>
                  <a:lnTo>
                    <a:pt x="169" y="99"/>
                  </a:lnTo>
                  <a:lnTo>
                    <a:pt x="167" y="109"/>
                  </a:lnTo>
                  <a:lnTo>
                    <a:pt x="185" y="98"/>
                  </a:lnTo>
                  <a:lnTo>
                    <a:pt x="196" y="88"/>
                  </a:lnTo>
                  <a:lnTo>
                    <a:pt x="200" y="84"/>
                  </a:lnTo>
                  <a:lnTo>
                    <a:pt x="208" y="82"/>
                  </a:lnTo>
                  <a:lnTo>
                    <a:pt x="219" y="82"/>
                  </a:lnTo>
                  <a:lnTo>
                    <a:pt x="236" y="84"/>
                  </a:lnTo>
                  <a:lnTo>
                    <a:pt x="240" y="92"/>
                  </a:lnTo>
                  <a:lnTo>
                    <a:pt x="244" y="103"/>
                  </a:lnTo>
                  <a:lnTo>
                    <a:pt x="248" y="115"/>
                  </a:lnTo>
                  <a:lnTo>
                    <a:pt x="250" y="130"/>
                  </a:lnTo>
                  <a:lnTo>
                    <a:pt x="250" y="144"/>
                  </a:lnTo>
                  <a:lnTo>
                    <a:pt x="246" y="155"/>
                  </a:lnTo>
                  <a:lnTo>
                    <a:pt x="244" y="159"/>
                  </a:lnTo>
                  <a:lnTo>
                    <a:pt x="240" y="165"/>
                  </a:lnTo>
                  <a:lnTo>
                    <a:pt x="234" y="168"/>
                  </a:lnTo>
                  <a:lnTo>
                    <a:pt x="229" y="170"/>
                  </a:lnTo>
                  <a:lnTo>
                    <a:pt x="225" y="147"/>
                  </a:lnTo>
                  <a:lnTo>
                    <a:pt x="221" y="136"/>
                  </a:lnTo>
                  <a:lnTo>
                    <a:pt x="219" y="130"/>
                  </a:lnTo>
                  <a:lnTo>
                    <a:pt x="217" y="126"/>
                  </a:lnTo>
                  <a:lnTo>
                    <a:pt x="196" y="130"/>
                  </a:lnTo>
                  <a:lnTo>
                    <a:pt x="183" y="138"/>
                  </a:lnTo>
                  <a:lnTo>
                    <a:pt x="169" y="147"/>
                  </a:lnTo>
                  <a:lnTo>
                    <a:pt x="152" y="159"/>
                  </a:lnTo>
                  <a:lnTo>
                    <a:pt x="152" y="165"/>
                  </a:lnTo>
                  <a:lnTo>
                    <a:pt x="150" y="170"/>
                  </a:lnTo>
                  <a:lnTo>
                    <a:pt x="167" y="167"/>
                  </a:lnTo>
                  <a:lnTo>
                    <a:pt x="183" y="168"/>
                  </a:lnTo>
                  <a:lnTo>
                    <a:pt x="200" y="170"/>
                  </a:lnTo>
                  <a:lnTo>
                    <a:pt x="219" y="174"/>
                  </a:lnTo>
                  <a:lnTo>
                    <a:pt x="219" y="180"/>
                  </a:lnTo>
                  <a:lnTo>
                    <a:pt x="219" y="186"/>
                  </a:lnTo>
                  <a:lnTo>
                    <a:pt x="233" y="184"/>
                  </a:lnTo>
                  <a:lnTo>
                    <a:pt x="244" y="182"/>
                  </a:lnTo>
                  <a:lnTo>
                    <a:pt x="250" y="170"/>
                  </a:lnTo>
                  <a:lnTo>
                    <a:pt x="254" y="159"/>
                  </a:lnTo>
                  <a:lnTo>
                    <a:pt x="256" y="145"/>
                  </a:lnTo>
                  <a:lnTo>
                    <a:pt x="257" y="132"/>
                  </a:lnTo>
                  <a:lnTo>
                    <a:pt x="259" y="119"/>
                  </a:lnTo>
                  <a:lnTo>
                    <a:pt x="257" y="107"/>
                  </a:lnTo>
                  <a:lnTo>
                    <a:pt x="256" y="96"/>
                  </a:lnTo>
                  <a:lnTo>
                    <a:pt x="254" y="86"/>
                  </a:lnTo>
                  <a:lnTo>
                    <a:pt x="263" y="86"/>
                  </a:lnTo>
                  <a:lnTo>
                    <a:pt x="275" y="86"/>
                  </a:lnTo>
                  <a:lnTo>
                    <a:pt x="279" y="96"/>
                  </a:lnTo>
                  <a:lnTo>
                    <a:pt x="284" y="103"/>
                  </a:lnTo>
                  <a:lnTo>
                    <a:pt x="292" y="109"/>
                  </a:lnTo>
                  <a:lnTo>
                    <a:pt x="302" y="113"/>
                  </a:lnTo>
                  <a:lnTo>
                    <a:pt x="309" y="115"/>
                  </a:lnTo>
                  <a:lnTo>
                    <a:pt x="321" y="115"/>
                  </a:lnTo>
                  <a:lnTo>
                    <a:pt x="330" y="113"/>
                  </a:lnTo>
                  <a:lnTo>
                    <a:pt x="342" y="111"/>
                  </a:lnTo>
                  <a:lnTo>
                    <a:pt x="363" y="103"/>
                  </a:lnTo>
                  <a:lnTo>
                    <a:pt x="382" y="94"/>
                  </a:lnTo>
                  <a:lnTo>
                    <a:pt x="401" y="80"/>
                  </a:lnTo>
                  <a:lnTo>
                    <a:pt x="415" y="67"/>
                  </a:lnTo>
                  <a:lnTo>
                    <a:pt x="419" y="50"/>
                  </a:lnTo>
                  <a:lnTo>
                    <a:pt x="425" y="32"/>
                  </a:lnTo>
                  <a:lnTo>
                    <a:pt x="446" y="36"/>
                  </a:lnTo>
                  <a:lnTo>
                    <a:pt x="467" y="40"/>
                  </a:lnTo>
                  <a:lnTo>
                    <a:pt x="467" y="44"/>
                  </a:lnTo>
                  <a:lnTo>
                    <a:pt x="467" y="48"/>
                  </a:lnTo>
                  <a:lnTo>
                    <a:pt x="469" y="48"/>
                  </a:lnTo>
                  <a:lnTo>
                    <a:pt x="473" y="48"/>
                  </a:lnTo>
                  <a:lnTo>
                    <a:pt x="473" y="44"/>
                  </a:lnTo>
                  <a:lnTo>
                    <a:pt x="473" y="40"/>
                  </a:lnTo>
                  <a:lnTo>
                    <a:pt x="515" y="46"/>
                  </a:lnTo>
                  <a:lnTo>
                    <a:pt x="557" y="51"/>
                  </a:lnTo>
                  <a:lnTo>
                    <a:pt x="599" y="57"/>
                  </a:lnTo>
                  <a:lnTo>
                    <a:pt x="641" y="63"/>
                  </a:lnTo>
                  <a:lnTo>
                    <a:pt x="628" y="86"/>
                  </a:lnTo>
                  <a:lnTo>
                    <a:pt x="611" y="109"/>
                  </a:lnTo>
                  <a:lnTo>
                    <a:pt x="603" y="121"/>
                  </a:lnTo>
                  <a:lnTo>
                    <a:pt x="595" y="132"/>
                  </a:lnTo>
                  <a:lnTo>
                    <a:pt x="590" y="144"/>
                  </a:lnTo>
                  <a:lnTo>
                    <a:pt x="586" y="155"/>
                  </a:lnTo>
                  <a:lnTo>
                    <a:pt x="607" y="161"/>
                  </a:lnTo>
                  <a:lnTo>
                    <a:pt x="626" y="165"/>
                  </a:lnTo>
                  <a:lnTo>
                    <a:pt x="649" y="168"/>
                  </a:lnTo>
                  <a:lnTo>
                    <a:pt x="672" y="172"/>
                  </a:lnTo>
                  <a:lnTo>
                    <a:pt x="688" y="140"/>
                  </a:lnTo>
                  <a:lnTo>
                    <a:pt x="705" y="113"/>
                  </a:lnTo>
                  <a:lnTo>
                    <a:pt x="713" y="99"/>
                  </a:lnTo>
                  <a:lnTo>
                    <a:pt x="722" y="90"/>
                  </a:lnTo>
                  <a:lnTo>
                    <a:pt x="732" y="80"/>
                  </a:lnTo>
                  <a:lnTo>
                    <a:pt x="743" y="71"/>
                  </a:lnTo>
                  <a:lnTo>
                    <a:pt x="755" y="65"/>
                  </a:lnTo>
                  <a:lnTo>
                    <a:pt x="766" y="61"/>
                  </a:lnTo>
                  <a:lnTo>
                    <a:pt x="778" y="57"/>
                  </a:lnTo>
                  <a:lnTo>
                    <a:pt x="793" y="57"/>
                  </a:lnTo>
                  <a:lnTo>
                    <a:pt x="807" y="59"/>
                  </a:lnTo>
                  <a:lnTo>
                    <a:pt x="822" y="63"/>
                  </a:lnTo>
                  <a:lnTo>
                    <a:pt x="839" y="69"/>
                  </a:lnTo>
                  <a:lnTo>
                    <a:pt x="857" y="78"/>
                  </a:lnTo>
                  <a:lnTo>
                    <a:pt x="858" y="88"/>
                  </a:lnTo>
                  <a:lnTo>
                    <a:pt x="860" y="98"/>
                  </a:lnTo>
                  <a:lnTo>
                    <a:pt x="866" y="98"/>
                  </a:lnTo>
                  <a:lnTo>
                    <a:pt x="872" y="98"/>
                  </a:lnTo>
                  <a:lnTo>
                    <a:pt x="880" y="126"/>
                  </a:lnTo>
                  <a:lnTo>
                    <a:pt x="883" y="153"/>
                  </a:lnTo>
                  <a:lnTo>
                    <a:pt x="885" y="178"/>
                  </a:lnTo>
                  <a:lnTo>
                    <a:pt x="885" y="201"/>
                  </a:lnTo>
                  <a:lnTo>
                    <a:pt x="883" y="213"/>
                  </a:lnTo>
                  <a:lnTo>
                    <a:pt x="880" y="224"/>
                  </a:lnTo>
                  <a:lnTo>
                    <a:pt x="876" y="236"/>
                  </a:lnTo>
                  <a:lnTo>
                    <a:pt x="872" y="247"/>
                  </a:lnTo>
                  <a:lnTo>
                    <a:pt x="858" y="270"/>
                  </a:lnTo>
                  <a:lnTo>
                    <a:pt x="839" y="297"/>
                  </a:lnTo>
                  <a:lnTo>
                    <a:pt x="803" y="326"/>
                  </a:lnTo>
                  <a:lnTo>
                    <a:pt x="774" y="347"/>
                  </a:lnTo>
                  <a:lnTo>
                    <a:pt x="762" y="358"/>
                  </a:lnTo>
                  <a:lnTo>
                    <a:pt x="753" y="372"/>
                  </a:lnTo>
                  <a:lnTo>
                    <a:pt x="745" y="387"/>
                  </a:lnTo>
                  <a:lnTo>
                    <a:pt x="736" y="408"/>
                  </a:lnTo>
                  <a:lnTo>
                    <a:pt x="724" y="416"/>
                  </a:lnTo>
                  <a:lnTo>
                    <a:pt x="713" y="422"/>
                  </a:lnTo>
                  <a:lnTo>
                    <a:pt x="703" y="426"/>
                  </a:lnTo>
                  <a:lnTo>
                    <a:pt x="693" y="426"/>
                  </a:lnTo>
                  <a:lnTo>
                    <a:pt x="686" y="426"/>
                  </a:lnTo>
                  <a:lnTo>
                    <a:pt x="680" y="422"/>
                  </a:lnTo>
                  <a:lnTo>
                    <a:pt x="676" y="418"/>
                  </a:lnTo>
                  <a:lnTo>
                    <a:pt x="670" y="412"/>
                  </a:lnTo>
                  <a:lnTo>
                    <a:pt x="665" y="397"/>
                  </a:lnTo>
                  <a:lnTo>
                    <a:pt x="661" y="380"/>
                  </a:lnTo>
                  <a:lnTo>
                    <a:pt x="659" y="358"/>
                  </a:lnTo>
                  <a:lnTo>
                    <a:pt x="655" y="339"/>
                  </a:lnTo>
                  <a:lnTo>
                    <a:pt x="651" y="337"/>
                  </a:lnTo>
                  <a:lnTo>
                    <a:pt x="645" y="335"/>
                  </a:lnTo>
                  <a:lnTo>
                    <a:pt x="643" y="366"/>
                  </a:lnTo>
                  <a:lnTo>
                    <a:pt x="641" y="395"/>
                  </a:lnTo>
                  <a:lnTo>
                    <a:pt x="640" y="422"/>
                  </a:lnTo>
                  <a:lnTo>
                    <a:pt x="634" y="449"/>
                  </a:lnTo>
                  <a:lnTo>
                    <a:pt x="628" y="475"/>
                  </a:lnTo>
                  <a:lnTo>
                    <a:pt x="618" y="502"/>
                  </a:lnTo>
                  <a:lnTo>
                    <a:pt x="607" y="531"/>
                  </a:lnTo>
                  <a:lnTo>
                    <a:pt x="592" y="558"/>
                  </a:lnTo>
                  <a:lnTo>
                    <a:pt x="599" y="552"/>
                  </a:lnTo>
                  <a:lnTo>
                    <a:pt x="607" y="545"/>
                  </a:lnTo>
                  <a:lnTo>
                    <a:pt x="613" y="537"/>
                  </a:lnTo>
                  <a:lnTo>
                    <a:pt x="618" y="529"/>
                  </a:lnTo>
                  <a:lnTo>
                    <a:pt x="628" y="510"/>
                  </a:lnTo>
                  <a:lnTo>
                    <a:pt x="634" y="491"/>
                  </a:lnTo>
                  <a:lnTo>
                    <a:pt x="643" y="451"/>
                  </a:lnTo>
                  <a:lnTo>
                    <a:pt x="649" y="412"/>
                  </a:lnTo>
                  <a:lnTo>
                    <a:pt x="668" y="422"/>
                  </a:lnTo>
                  <a:lnTo>
                    <a:pt x="686" y="435"/>
                  </a:lnTo>
                  <a:lnTo>
                    <a:pt x="695" y="439"/>
                  </a:lnTo>
                  <a:lnTo>
                    <a:pt x="707" y="439"/>
                  </a:lnTo>
                  <a:lnTo>
                    <a:pt x="714" y="437"/>
                  </a:lnTo>
                  <a:lnTo>
                    <a:pt x="722" y="433"/>
                  </a:lnTo>
                  <a:lnTo>
                    <a:pt x="730" y="429"/>
                  </a:lnTo>
                  <a:lnTo>
                    <a:pt x="739" y="424"/>
                  </a:lnTo>
                  <a:lnTo>
                    <a:pt x="747" y="403"/>
                  </a:lnTo>
                  <a:lnTo>
                    <a:pt x="757" y="381"/>
                  </a:lnTo>
                  <a:lnTo>
                    <a:pt x="762" y="372"/>
                  </a:lnTo>
                  <a:lnTo>
                    <a:pt x="772" y="364"/>
                  </a:lnTo>
                  <a:lnTo>
                    <a:pt x="776" y="362"/>
                  </a:lnTo>
                  <a:lnTo>
                    <a:pt x="782" y="362"/>
                  </a:lnTo>
                  <a:lnTo>
                    <a:pt x="787" y="360"/>
                  </a:lnTo>
                  <a:lnTo>
                    <a:pt x="793" y="362"/>
                  </a:lnTo>
                  <a:lnTo>
                    <a:pt x="795" y="366"/>
                  </a:lnTo>
                  <a:lnTo>
                    <a:pt x="795" y="370"/>
                  </a:lnTo>
                  <a:lnTo>
                    <a:pt x="801" y="370"/>
                  </a:lnTo>
                  <a:lnTo>
                    <a:pt x="807" y="370"/>
                  </a:lnTo>
                  <a:lnTo>
                    <a:pt x="810" y="385"/>
                  </a:lnTo>
                  <a:lnTo>
                    <a:pt x="812" y="401"/>
                  </a:lnTo>
                  <a:lnTo>
                    <a:pt x="810" y="414"/>
                  </a:lnTo>
                  <a:lnTo>
                    <a:pt x="807" y="428"/>
                  </a:lnTo>
                  <a:lnTo>
                    <a:pt x="803" y="441"/>
                  </a:lnTo>
                  <a:lnTo>
                    <a:pt x="795" y="454"/>
                  </a:lnTo>
                  <a:lnTo>
                    <a:pt x="787" y="466"/>
                  </a:lnTo>
                  <a:lnTo>
                    <a:pt x="778" y="477"/>
                  </a:lnTo>
                  <a:lnTo>
                    <a:pt x="757" y="500"/>
                  </a:lnTo>
                  <a:lnTo>
                    <a:pt x="736" y="525"/>
                  </a:lnTo>
                  <a:lnTo>
                    <a:pt x="726" y="537"/>
                  </a:lnTo>
                  <a:lnTo>
                    <a:pt x="716" y="550"/>
                  </a:lnTo>
                  <a:lnTo>
                    <a:pt x="707" y="564"/>
                  </a:lnTo>
                  <a:lnTo>
                    <a:pt x="699" y="577"/>
                  </a:lnTo>
                  <a:lnTo>
                    <a:pt x="678" y="594"/>
                  </a:lnTo>
                  <a:lnTo>
                    <a:pt x="659" y="614"/>
                  </a:lnTo>
                  <a:lnTo>
                    <a:pt x="628" y="646"/>
                  </a:lnTo>
                  <a:lnTo>
                    <a:pt x="574" y="704"/>
                  </a:lnTo>
                  <a:lnTo>
                    <a:pt x="570" y="704"/>
                  </a:lnTo>
                  <a:lnTo>
                    <a:pt x="565" y="704"/>
                  </a:lnTo>
                  <a:lnTo>
                    <a:pt x="565" y="710"/>
                  </a:lnTo>
                  <a:lnTo>
                    <a:pt x="561" y="717"/>
                  </a:lnTo>
                  <a:lnTo>
                    <a:pt x="555" y="725"/>
                  </a:lnTo>
                  <a:lnTo>
                    <a:pt x="547" y="735"/>
                  </a:lnTo>
                  <a:lnTo>
                    <a:pt x="528" y="758"/>
                  </a:lnTo>
                  <a:lnTo>
                    <a:pt x="505" y="781"/>
                  </a:lnTo>
                  <a:lnTo>
                    <a:pt x="480" y="802"/>
                  </a:lnTo>
                  <a:lnTo>
                    <a:pt x="457" y="821"/>
                  </a:lnTo>
                  <a:lnTo>
                    <a:pt x="446" y="829"/>
                  </a:lnTo>
                  <a:lnTo>
                    <a:pt x="436" y="834"/>
                  </a:lnTo>
                  <a:lnTo>
                    <a:pt x="426" y="838"/>
                  </a:lnTo>
                  <a:lnTo>
                    <a:pt x="421" y="840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2" name="Freeform 42">
              <a:extLst>
                <a:ext uri="{FF2B5EF4-FFF2-40B4-BE49-F238E27FC236}">
                  <a16:creationId xmlns:a16="http://schemas.microsoft.com/office/drawing/2014/main" id="{89323B96-0C6F-D6C4-C289-500C15CCCAB8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8413" y="4149725"/>
              <a:ext cx="73025" cy="131763"/>
            </a:xfrm>
            <a:custGeom>
              <a:avLst/>
              <a:gdLst>
                <a:gd name="T0" fmla="*/ 2147483646 w 46"/>
                <a:gd name="T1" fmla="*/ 2147483646 h 83"/>
                <a:gd name="T2" fmla="*/ 2147483646 w 46"/>
                <a:gd name="T3" fmla="*/ 2147483646 h 83"/>
                <a:gd name="T4" fmla="*/ 0 w 46"/>
                <a:gd name="T5" fmla="*/ 2147483646 h 83"/>
                <a:gd name="T6" fmla="*/ 2147483646 w 46"/>
                <a:gd name="T7" fmla="*/ 2147483646 h 83"/>
                <a:gd name="T8" fmla="*/ 2147483646 w 46"/>
                <a:gd name="T9" fmla="*/ 2147483646 h 83"/>
                <a:gd name="T10" fmla="*/ 2147483646 w 46"/>
                <a:gd name="T11" fmla="*/ 2147483646 h 83"/>
                <a:gd name="T12" fmla="*/ 2147483646 w 46"/>
                <a:gd name="T13" fmla="*/ 2147483646 h 83"/>
                <a:gd name="T14" fmla="*/ 2147483646 w 46"/>
                <a:gd name="T15" fmla="*/ 2147483646 h 83"/>
                <a:gd name="T16" fmla="*/ 2147483646 w 46"/>
                <a:gd name="T17" fmla="*/ 0 h 83"/>
                <a:gd name="T18" fmla="*/ 2147483646 w 46"/>
                <a:gd name="T19" fmla="*/ 0 h 83"/>
                <a:gd name="T20" fmla="*/ 2147483646 w 46"/>
                <a:gd name="T21" fmla="*/ 0 h 83"/>
                <a:gd name="T22" fmla="*/ 2147483646 w 46"/>
                <a:gd name="T23" fmla="*/ 2147483646 h 83"/>
                <a:gd name="T24" fmla="*/ 2147483646 w 46"/>
                <a:gd name="T25" fmla="*/ 2147483646 h 83"/>
                <a:gd name="T26" fmla="*/ 2147483646 w 46"/>
                <a:gd name="T27" fmla="*/ 2147483646 h 83"/>
                <a:gd name="T28" fmla="*/ 2147483646 w 46"/>
                <a:gd name="T29" fmla="*/ 2147483646 h 8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6"/>
                <a:gd name="T46" fmla="*/ 0 h 83"/>
                <a:gd name="T47" fmla="*/ 46 w 46"/>
                <a:gd name="T48" fmla="*/ 83 h 8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6" h="83">
                  <a:moveTo>
                    <a:pt x="6" y="83"/>
                  </a:moveTo>
                  <a:lnTo>
                    <a:pt x="2" y="79"/>
                  </a:lnTo>
                  <a:lnTo>
                    <a:pt x="0" y="77"/>
                  </a:lnTo>
                  <a:lnTo>
                    <a:pt x="4" y="52"/>
                  </a:lnTo>
                  <a:lnTo>
                    <a:pt x="10" y="25"/>
                  </a:lnTo>
                  <a:lnTo>
                    <a:pt x="16" y="14"/>
                  </a:lnTo>
                  <a:lnTo>
                    <a:pt x="23" y="6"/>
                  </a:lnTo>
                  <a:lnTo>
                    <a:pt x="27" y="2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37" y="21"/>
                  </a:lnTo>
                  <a:lnTo>
                    <a:pt x="29" y="42"/>
                  </a:lnTo>
                  <a:lnTo>
                    <a:pt x="20" y="62"/>
                  </a:lnTo>
                  <a:lnTo>
                    <a:pt x="6" y="83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3" name="Freeform 43">
              <a:extLst>
                <a:ext uri="{FF2B5EF4-FFF2-40B4-BE49-F238E27FC236}">
                  <a16:creationId xmlns:a16="http://schemas.microsoft.com/office/drawing/2014/main" id="{1AF499EA-C17E-461D-517C-07AAA3164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5938" y="3933825"/>
              <a:ext cx="250825" cy="334963"/>
            </a:xfrm>
            <a:custGeom>
              <a:avLst/>
              <a:gdLst>
                <a:gd name="T0" fmla="*/ 2147483646 w 158"/>
                <a:gd name="T1" fmla="*/ 2147483646 h 211"/>
                <a:gd name="T2" fmla="*/ 2147483646 w 158"/>
                <a:gd name="T3" fmla="*/ 2147483646 h 211"/>
                <a:gd name="T4" fmla="*/ 0 w 158"/>
                <a:gd name="T5" fmla="*/ 2147483646 h 211"/>
                <a:gd name="T6" fmla="*/ 0 w 158"/>
                <a:gd name="T7" fmla="*/ 2147483646 h 211"/>
                <a:gd name="T8" fmla="*/ 2147483646 w 158"/>
                <a:gd name="T9" fmla="*/ 2147483646 h 211"/>
                <a:gd name="T10" fmla="*/ 2147483646 w 158"/>
                <a:gd name="T11" fmla="*/ 2147483646 h 211"/>
                <a:gd name="T12" fmla="*/ 2147483646 w 158"/>
                <a:gd name="T13" fmla="*/ 2147483646 h 211"/>
                <a:gd name="T14" fmla="*/ 2147483646 w 158"/>
                <a:gd name="T15" fmla="*/ 2147483646 h 211"/>
                <a:gd name="T16" fmla="*/ 2147483646 w 158"/>
                <a:gd name="T17" fmla="*/ 2147483646 h 211"/>
                <a:gd name="T18" fmla="*/ 2147483646 w 158"/>
                <a:gd name="T19" fmla="*/ 2147483646 h 211"/>
                <a:gd name="T20" fmla="*/ 2147483646 w 158"/>
                <a:gd name="T21" fmla="*/ 2147483646 h 211"/>
                <a:gd name="T22" fmla="*/ 2147483646 w 158"/>
                <a:gd name="T23" fmla="*/ 2147483646 h 211"/>
                <a:gd name="T24" fmla="*/ 2147483646 w 158"/>
                <a:gd name="T25" fmla="*/ 2147483646 h 211"/>
                <a:gd name="T26" fmla="*/ 2147483646 w 158"/>
                <a:gd name="T27" fmla="*/ 2147483646 h 211"/>
                <a:gd name="T28" fmla="*/ 2147483646 w 158"/>
                <a:gd name="T29" fmla="*/ 2147483646 h 211"/>
                <a:gd name="T30" fmla="*/ 2147483646 w 158"/>
                <a:gd name="T31" fmla="*/ 2147483646 h 211"/>
                <a:gd name="T32" fmla="*/ 2147483646 w 158"/>
                <a:gd name="T33" fmla="*/ 0 h 211"/>
                <a:gd name="T34" fmla="*/ 2147483646 w 158"/>
                <a:gd name="T35" fmla="*/ 2147483646 h 211"/>
                <a:gd name="T36" fmla="*/ 2147483646 w 158"/>
                <a:gd name="T37" fmla="*/ 2147483646 h 211"/>
                <a:gd name="T38" fmla="*/ 2147483646 w 158"/>
                <a:gd name="T39" fmla="*/ 2147483646 h 211"/>
                <a:gd name="T40" fmla="*/ 2147483646 w 158"/>
                <a:gd name="T41" fmla="*/ 2147483646 h 211"/>
                <a:gd name="T42" fmla="*/ 2147483646 w 158"/>
                <a:gd name="T43" fmla="*/ 2147483646 h 211"/>
                <a:gd name="T44" fmla="*/ 2147483646 w 158"/>
                <a:gd name="T45" fmla="*/ 2147483646 h 211"/>
                <a:gd name="T46" fmla="*/ 2147483646 w 158"/>
                <a:gd name="T47" fmla="*/ 2147483646 h 211"/>
                <a:gd name="T48" fmla="*/ 2147483646 w 158"/>
                <a:gd name="T49" fmla="*/ 2147483646 h 211"/>
                <a:gd name="T50" fmla="*/ 2147483646 w 158"/>
                <a:gd name="T51" fmla="*/ 2147483646 h 211"/>
                <a:gd name="T52" fmla="*/ 2147483646 w 158"/>
                <a:gd name="T53" fmla="*/ 2147483646 h 211"/>
                <a:gd name="T54" fmla="*/ 2147483646 w 158"/>
                <a:gd name="T55" fmla="*/ 2147483646 h 211"/>
                <a:gd name="T56" fmla="*/ 2147483646 w 158"/>
                <a:gd name="T57" fmla="*/ 2147483646 h 21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58"/>
                <a:gd name="T88" fmla="*/ 0 h 211"/>
                <a:gd name="T89" fmla="*/ 158 w 158"/>
                <a:gd name="T90" fmla="*/ 211 h 21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58" h="211">
                  <a:moveTo>
                    <a:pt x="12" y="211"/>
                  </a:moveTo>
                  <a:lnTo>
                    <a:pt x="6" y="207"/>
                  </a:lnTo>
                  <a:lnTo>
                    <a:pt x="0" y="203"/>
                  </a:lnTo>
                  <a:lnTo>
                    <a:pt x="0" y="192"/>
                  </a:lnTo>
                  <a:lnTo>
                    <a:pt x="2" y="180"/>
                  </a:lnTo>
                  <a:lnTo>
                    <a:pt x="6" y="165"/>
                  </a:lnTo>
                  <a:lnTo>
                    <a:pt x="12" y="150"/>
                  </a:lnTo>
                  <a:lnTo>
                    <a:pt x="27" y="117"/>
                  </a:lnTo>
                  <a:lnTo>
                    <a:pt x="48" y="82"/>
                  </a:lnTo>
                  <a:lnTo>
                    <a:pt x="60" y="65"/>
                  </a:lnTo>
                  <a:lnTo>
                    <a:pt x="71" y="50"/>
                  </a:lnTo>
                  <a:lnTo>
                    <a:pt x="85" y="36"/>
                  </a:lnTo>
                  <a:lnTo>
                    <a:pt x="98" y="25"/>
                  </a:lnTo>
                  <a:lnTo>
                    <a:pt x="110" y="13"/>
                  </a:lnTo>
                  <a:lnTo>
                    <a:pt x="123" y="6"/>
                  </a:lnTo>
                  <a:lnTo>
                    <a:pt x="136" y="2"/>
                  </a:lnTo>
                  <a:lnTo>
                    <a:pt x="150" y="0"/>
                  </a:lnTo>
                  <a:lnTo>
                    <a:pt x="154" y="4"/>
                  </a:lnTo>
                  <a:lnTo>
                    <a:pt x="156" y="8"/>
                  </a:lnTo>
                  <a:lnTo>
                    <a:pt x="158" y="13"/>
                  </a:lnTo>
                  <a:lnTo>
                    <a:pt x="158" y="21"/>
                  </a:lnTo>
                  <a:lnTo>
                    <a:pt x="138" y="44"/>
                  </a:lnTo>
                  <a:lnTo>
                    <a:pt x="119" y="65"/>
                  </a:lnTo>
                  <a:lnTo>
                    <a:pt x="104" y="88"/>
                  </a:lnTo>
                  <a:lnTo>
                    <a:pt x="88" y="109"/>
                  </a:lnTo>
                  <a:lnTo>
                    <a:pt x="60" y="157"/>
                  </a:lnTo>
                  <a:lnTo>
                    <a:pt x="31" y="211"/>
                  </a:lnTo>
                  <a:lnTo>
                    <a:pt x="21" y="211"/>
                  </a:lnTo>
                  <a:lnTo>
                    <a:pt x="12" y="2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4" name="Freeform 44">
              <a:extLst>
                <a:ext uri="{FF2B5EF4-FFF2-40B4-BE49-F238E27FC236}">
                  <a16:creationId xmlns:a16="http://schemas.microsoft.com/office/drawing/2014/main" id="{44FCE57D-5874-0CA3-D7E4-1BBB09D7D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9500" y="4003675"/>
              <a:ext cx="290513" cy="222250"/>
            </a:xfrm>
            <a:custGeom>
              <a:avLst/>
              <a:gdLst>
                <a:gd name="T0" fmla="*/ 2147483646 w 183"/>
                <a:gd name="T1" fmla="*/ 2147483646 h 140"/>
                <a:gd name="T2" fmla="*/ 2147483646 w 183"/>
                <a:gd name="T3" fmla="*/ 2147483646 h 140"/>
                <a:gd name="T4" fmla="*/ 2147483646 w 183"/>
                <a:gd name="T5" fmla="*/ 2147483646 h 140"/>
                <a:gd name="T6" fmla="*/ 2147483646 w 183"/>
                <a:gd name="T7" fmla="*/ 2147483646 h 140"/>
                <a:gd name="T8" fmla="*/ 2147483646 w 183"/>
                <a:gd name="T9" fmla="*/ 2147483646 h 140"/>
                <a:gd name="T10" fmla="*/ 2147483646 w 183"/>
                <a:gd name="T11" fmla="*/ 2147483646 h 140"/>
                <a:gd name="T12" fmla="*/ 0 w 183"/>
                <a:gd name="T13" fmla="*/ 2147483646 h 140"/>
                <a:gd name="T14" fmla="*/ 2147483646 w 183"/>
                <a:gd name="T15" fmla="*/ 2147483646 h 140"/>
                <a:gd name="T16" fmla="*/ 2147483646 w 183"/>
                <a:gd name="T17" fmla="*/ 2147483646 h 140"/>
                <a:gd name="T18" fmla="*/ 2147483646 w 183"/>
                <a:gd name="T19" fmla="*/ 2147483646 h 140"/>
                <a:gd name="T20" fmla="*/ 2147483646 w 183"/>
                <a:gd name="T21" fmla="*/ 2147483646 h 140"/>
                <a:gd name="T22" fmla="*/ 2147483646 w 183"/>
                <a:gd name="T23" fmla="*/ 2147483646 h 140"/>
                <a:gd name="T24" fmla="*/ 2147483646 w 183"/>
                <a:gd name="T25" fmla="*/ 2147483646 h 140"/>
                <a:gd name="T26" fmla="*/ 2147483646 w 183"/>
                <a:gd name="T27" fmla="*/ 2147483646 h 140"/>
                <a:gd name="T28" fmla="*/ 2147483646 w 183"/>
                <a:gd name="T29" fmla="*/ 2147483646 h 140"/>
                <a:gd name="T30" fmla="*/ 2147483646 w 183"/>
                <a:gd name="T31" fmla="*/ 2147483646 h 140"/>
                <a:gd name="T32" fmla="*/ 2147483646 w 183"/>
                <a:gd name="T33" fmla="*/ 2147483646 h 140"/>
                <a:gd name="T34" fmla="*/ 2147483646 w 183"/>
                <a:gd name="T35" fmla="*/ 2147483646 h 140"/>
                <a:gd name="T36" fmla="*/ 2147483646 w 183"/>
                <a:gd name="T37" fmla="*/ 2147483646 h 140"/>
                <a:gd name="T38" fmla="*/ 2147483646 w 183"/>
                <a:gd name="T39" fmla="*/ 2147483646 h 140"/>
                <a:gd name="T40" fmla="*/ 2147483646 w 183"/>
                <a:gd name="T41" fmla="*/ 2147483646 h 140"/>
                <a:gd name="T42" fmla="*/ 2147483646 w 183"/>
                <a:gd name="T43" fmla="*/ 2147483646 h 140"/>
                <a:gd name="T44" fmla="*/ 2147483646 w 183"/>
                <a:gd name="T45" fmla="*/ 2147483646 h 140"/>
                <a:gd name="T46" fmla="*/ 2147483646 w 183"/>
                <a:gd name="T47" fmla="*/ 2147483646 h 140"/>
                <a:gd name="T48" fmla="*/ 2147483646 w 183"/>
                <a:gd name="T49" fmla="*/ 2147483646 h 140"/>
                <a:gd name="T50" fmla="*/ 2147483646 w 183"/>
                <a:gd name="T51" fmla="*/ 2147483646 h 140"/>
                <a:gd name="T52" fmla="*/ 2147483646 w 183"/>
                <a:gd name="T53" fmla="*/ 2147483646 h 140"/>
                <a:gd name="T54" fmla="*/ 2147483646 w 183"/>
                <a:gd name="T55" fmla="*/ 2147483646 h 140"/>
                <a:gd name="T56" fmla="*/ 2147483646 w 183"/>
                <a:gd name="T57" fmla="*/ 2147483646 h 140"/>
                <a:gd name="T58" fmla="*/ 2147483646 w 183"/>
                <a:gd name="T59" fmla="*/ 2147483646 h 140"/>
                <a:gd name="T60" fmla="*/ 2147483646 w 183"/>
                <a:gd name="T61" fmla="*/ 0 h 140"/>
                <a:gd name="T62" fmla="*/ 2147483646 w 183"/>
                <a:gd name="T63" fmla="*/ 2147483646 h 140"/>
                <a:gd name="T64" fmla="*/ 2147483646 w 183"/>
                <a:gd name="T65" fmla="*/ 2147483646 h 140"/>
                <a:gd name="T66" fmla="*/ 2147483646 w 183"/>
                <a:gd name="T67" fmla="*/ 2147483646 h 140"/>
                <a:gd name="T68" fmla="*/ 2147483646 w 183"/>
                <a:gd name="T69" fmla="*/ 2147483646 h 140"/>
                <a:gd name="T70" fmla="*/ 2147483646 w 183"/>
                <a:gd name="T71" fmla="*/ 2147483646 h 140"/>
                <a:gd name="T72" fmla="*/ 2147483646 w 183"/>
                <a:gd name="T73" fmla="*/ 2147483646 h 140"/>
                <a:gd name="T74" fmla="*/ 2147483646 w 183"/>
                <a:gd name="T75" fmla="*/ 2147483646 h 140"/>
                <a:gd name="T76" fmla="*/ 2147483646 w 183"/>
                <a:gd name="T77" fmla="*/ 2147483646 h 140"/>
                <a:gd name="T78" fmla="*/ 2147483646 w 183"/>
                <a:gd name="T79" fmla="*/ 2147483646 h 140"/>
                <a:gd name="T80" fmla="*/ 2147483646 w 183"/>
                <a:gd name="T81" fmla="*/ 2147483646 h 140"/>
                <a:gd name="T82" fmla="*/ 2147483646 w 183"/>
                <a:gd name="T83" fmla="*/ 2147483646 h 140"/>
                <a:gd name="T84" fmla="*/ 2147483646 w 183"/>
                <a:gd name="T85" fmla="*/ 2147483646 h 140"/>
                <a:gd name="T86" fmla="*/ 2147483646 w 183"/>
                <a:gd name="T87" fmla="*/ 2147483646 h 140"/>
                <a:gd name="T88" fmla="*/ 2147483646 w 183"/>
                <a:gd name="T89" fmla="*/ 2147483646 h 140"/>
                <a:gd name="T90" fmla="*/ 2147483646 w 183"/>
                <a:gd name="T91" fmla="*/ 2147483646 h 140"/>
                <a:gd name="T92" fmla="*/ 2147483646 w 183"/>
                <a:gd name="T93" fmla="*/ 2147483646 h 140"/>
                <a:gd name="T94" fmla="*/ 2147483646 w 183"/>
                <a:gd name="T95" fmla="*/ 2147483646 h 140"/>
                <a:gd name="T96" fmla="*/ 2147483646 w 183"/>
                <a:gd name="T97" fmla="*/ 2147483646 h 140"/>
                <a:gd name="T98" fmla="*/ 2147483646 w 183"/>
                <a:gd name="T99" fmla="*/ 2147483646 h 140"/>
                <a:gd name="T100" fmla="*/ 2147483646 w 183"/>
                <a:gd name="T101" fmla="*/ 2147483646 h 140"/>
                <a:gd name="T102" fmla="*/ 2147483646 w 183"/>
                <a:gd name="T103" fmla="*/ 2147483646 h 140"/>
                <a:gd name="T104" fmla="*/ 2147483646 w 183"/>
                <a:gd name="T105" fmla="*/ 2147483646 h 14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140"/>
                <a:gd name="T161" fmla="*/ 183 w 183"/>
                <a:gd name="T162" fmla="*/ 140 h 14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140">
                  <a:moveTo>
                    <a:pt x="33" y="140"/>
                  </a:moveTo>
                  <a:lnTo>
                    <a:pt x="21" y="131"/>
                  </a:lnTo>
                  <a:lnTo>
                    <a:pt x="14" y="121"/>
                  </a:lnTo>
                  <a:lnTo>
                    <a:pt x="8" y="111"/>
                  </a:lnTo>
                  <a:lnTo>
                    <a:pt x="4" y="102"/>
                  </a:lnTo>
                  <a:lnTo>
                    <a:pt x="2" y="90"/>
                  </a:lnTo>
                  <a:lnTo>
                    <a:pt x="0" y="81"/>
                  </a:lnTo>
                  <a:lnTo>
                    <a:pt x="2" y="69"/>
                  </a:lnTo>
                  <a:lnTo>
                    <a:pt x="6" y="60"/>
                  </a:lnTo>
                  <a:lnTo>
                    <a:pt x="10" y="48"/>
                  </a:lnTo>
                  <a:lnTo>
                    <a:pt x="18" y="40"/>
                  </a:lnTo>
                  <a:lnTo>
                    <a:pt x="25" y="31"/>
                  </a:lnTo>
                  <a:lnTo>
                    <a:pt x="33" y="23"/>
                  </a:lnTo>
                  <a:lnTo>
                    <a:pt x="43" y="17"/>
                  </a:lnTo>
                  <a:lnTo>
                    <a:pt x="54" y="14"/>
                  </a:lnTo>
                  <a:lnTo>
                    <a:pt x="66" y="10"/>
                  </a:lnTo>
                  <a:lnTo>
                    <a:pt x="79" y="8"/>
                  </a:lnTo>
                  <a:lnTo>
                    <a:pt x="69" y="21"/>
                  </a:lnTo>
                  <a:lnTo>
                    <a:pt x="66" y="31"/>
                  </a:lnTo>
                  <a:lnTo>
                    <a:pt x="60" y="42"/>
                  </a:lnTo>
                  <a:lnTo>
                    <a:pt x="56" y="58"/>
                  </a:lnTo>
                  <a:lnTo>
                    <a:pt x="66" y="52"/>
                  </a:lnTo>
                  <a:lnTo>
                    <a:pt x="71" y="44"/>
                  </a:lnTo>
                  <a:lnTo>
                    <a:pt x="79" y="35"/>
                  </a:lnTo>
                  <a:lnTo>
                    <a:pt x="85" y="25"/>
                  </a:lnTo>
                  <a:lnTo>
                    <a:pt x="93" y="17"/>
                  </a:lnTo>
                  <a:lnTo>
                    <a:pt x="104" y="10"/>
                  </a:lnTo>
                  <a:lnTo>
                    <a:pt x="110" y="6"/>
                  </a:lnTo>
                  <a:lnTo>
                    <a:pt x="119" y="4"/>
                  </a:lnTo>
                  <a:lnTo>
                    <a:pt x="129" y="2"/>
                  </a:lnTo>
                  <a:lnTo>
                    <a:pt x="141" y="0"/>
                  </a:lnTo>
                  <a:lnTo>
                    <a:pt x="141" y="4"/>
                  </a:lnTo>
                  <a:lnTo>
                    <a:pt x="141" y="8"/>
                  </a:lnTo>
                  <a:lnTo>
                    <a:pt x="150" y="8"/>
                  </a:lnTo>
                  <a:lnTo>
                    <a:pt x="160" y="6"/>
                  </a:lnTo>
                  <a:lnTo>
                    <a:pt x="169" y="8"/>
                  </a:lnTo>
                  <a:lnTo>
                    <a:pt x="183" y="14"/>
                  </a:lnTo>
                  <a:lnTo>
                    <a:pt x="183" y="29"/>
                  </a:lnTo>
                  <a:lnTo>
                    <a:pt x="181" y="42"/>
                  </a:lnTo>
                  <a:lnTo>
                    <a:pt x="177" y="54"/>
                  </a:lnTo>
                  <a:lnTo>
                    <a:pt x="169" y="61"/>
                  </a:lnTo>
                  <a:lnTo>
                    <a:pt x="162" y="69"/>
                  </a:lnTo>
                  <a:lnTo>
                    <a:pt x="152" y="75"/>
                  </a:lnTo>
                  <a:lnTo>
                    <a:pt x="141" y="81"/>
                  </a:lnTo>
                  <a:lnTo>
                    <a:pt x="129" y="85"/>
                  </a:lnTo>
                  <a:lnTo>
                    <a:pt x="119" y="102"/>
                  </a:lnTo>
                  <a:lnTo>
                    <a:pt x="110" y="113"/>
                  </a:lnTo>
                  <a:lnTo>
                    <a:pt x="98" y="123"/>
                  </a:lnTo>
                  <a:lnTo>
                    <a:pt x="89" y="131"/>
                  </a:lnTo>
                  <a:lnTo>
                    <a:pt x="75" y="134"/>
                  </a:lnTo>
                  <a:lnTo>
                    <a:pt x="62" y="138"/>
                  </a:lnTo>
                  <a:lnTo>
                    <a:pt x="48" y="140"/>
                  </a:lnTo>
                  <a:lnTo>
                    <a:pt x="33" y="140"/>
                  </a:lnTo>
                  <a:close/>
                </a:path>
              </a:pathLst>
            </a:custGeom>
            <a:solidFill>
              <a:srgbClr val="B768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5" name="Freeform 45">
              <a:extLst>
                <a:ext uri="{FF2B5EF4-FFF2-40B4-BE49-F238E27FC236}">
                  <a16:creationId xmlns:a16="http://schemas.microsoft.com/office/drawing/2014/main" id="{FB9D89A2-741F-C793-F35C-D03F3F125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5763" y="3689350"/>
              <a:ext cx="276225" cy="450850"/>
            </a:xfrm>
            <a:custGeom>
              <a:avLst/>
              <a:gdLst>
                <a:gd name="T0" fmla="*/ 2147483646 w 174"/>
                <a:gd name="T1" fmla="*/ 2147483646 h 284"/>
                <a:gd name="T2" fmla="*/ 2147483646 w 174"/>
                <a:gd name="T3" fmla="*/ 2147483646 h 284"/>
                <a:gd name="T4" fmla="*/ 2147483646 w 174"/>
                <a:gd name="T5" fmla="*/ 2147483646 h 284"/>
                <a:gd name="T6" fmla="*/ 2147483646 w 174"/>
                <a:gd name="T7" fmla="*/ 2147483646 h 284"/>
                <a:gd name="T8" fmla="*/ 2147483646 w 174"/>
                <a:gd name="T9" fmla="*/ 2147483646 h 284"/>
                <a:gd name="T10" fmla="*/ 2147483646 w 174"/>
                <a:gd name="T11" fmla="*/ 2147483646 h 284"/>
                <a:gd name="T12" fmla="*/ 2147483646 w 174"/>
                <a:gd name="T13" fmla="*/ 2147483646 h 284"/>
                <a:gd name="T14" fmla="*/ 2147483646 w 174"/>
                <a:gd name="T15" fmla="*/ 2147483646 h 284"/>
                <a:gd name="T16" fmla="*/ 2147483646 w 174"/>
                <a:gd name="T17" fmla="*/ 2147483646 h 284"/>
                <a:gd name="T18" fmla="*/ 2147483646 w 174"/>
                <a:gd name="T19" fmla="*/ 2147483646 h 284"/>
                <a:gd name="T20" fmla="*/ 2147483646 w 174"/>
                <a:gd name="T21" fmla="*/ 2147483646 h 284"/>
                <a:gd name="T22" fmla="*/ 2147483646 w 174"/>
                <a:gd name="T23" fmla="*/ 2147483646 h 284"/>
                <a:gd name="T24" fmla="*/ 2147483646 w 174"/>
                <a:gd name="T25" fmla="*/ 2147483646 h 284"/>
                <a:gd name="T26" fmla="*/ 2147483646 w 174"/>
                <a:gd name="T27" fmla="*/ 2147483646 h 284"/>
                <a:gd name="T28" fmla="*/ 2147483646 w 174"/>
                <a:gd name="T29" fmla="*/ 2147483646 h 284"/>
                <a:gd name="T30" fmla="*/ 2147483646 w 174"/>
                <a:gd name="T31" fmla="*/ 2147483646 h 284"/>
                <a:gd name="T32" fmla="*/ 2147483646 w 174"/>
                <a:gd name="T33" fmla="*/ 2147483646 h 284"/>
                <a:gd name="T34" fmla="*/ 2147483646 w 174"/>
                <a:gd name="T35" fmla="*/ 2147483646 h 284"/>
                <a:gd name="T36" fmla="*/ 2147483646 w 174"/>
                <a:gd name="T37" fmla="*/ 2147483646 h 284"/>
                <a:gd name="T38" fmla="*/ 2147483646 w 174"/>
                <a:gd name="T39" fmla="*/ 2147483646 h 284"/>
                <a:gd name="T40" fmla="*/ 2147483646 w 174"/>
                <a:gd name="T41" fmla="*/ 2147483646 h 284"/>
                <a:gd name="T42" fmla="*/ 2147483646 w 174"/>
                <a:gd name="T43" fmla="*/ 2147483646 h 284"/>
                <a:gd name="T44" fmla="*/ 2147483646 w 174"/>
                <a:gd name="T45" fmla="*/ 2147483646 h 284"/>
                <a:gd name="T46" fmla="*/ 2147483646 w 174"/>
                <a:gd name="T47" fmla="*/ 2147483646 h 284"/>
                <a:gd name="T48" fmla="*/ 2147483646 w 174"/>
                <a:gd name="T49" fmla="*/ 2147483646 h 284"/>
                <a:gd name="T50" fmla="*/ 2147483646 w 174"/>
                <a:gd name="T51" fmla="*/ 2147483646 h 284"/>
                <a:gd name="T52" fmla="*/ 2147483646 w 174"/>
                <a:gd name="T53" fmla="*/ 2147483646 h 284"/>
                <a:gd name="T54" fmla="*/ 2147483646 w 174"/>
                <a:gd name="T55" fmla="*/ 2147483646 h 284"/>
                <a:gd name="T56" fmla="*/ 2147483646 w 174"/>
                <a:gd name="T57" fmla="*/ 2147483646 h 284"/>
                <a:gd name="T58" fmla="*/ 2147483646 w 174"/>
                <a:gd name="T59" fmla="*/ 0 h 284"/>
                <a:gd name="T60" fmla="*/ 2147483646 w 174"/>
                <a:gd name="T61" fmla="*/ 2147483646 h 284"/>
                <a:gd name="T62" fmla="*/ 2147483646 w 174"/>
                <a:gd name="T63" fmla="*/ 2147483646 h 284"/>
                <a:gd name="T64" fmla="*/ 2147483646 w 174"/>
                <a:gd name="T65" fmla="*/ 2147483646 h 284"/>
                <a:gd name="T66" fmla="*/ 2147483646 w 174"/>
                <a:gd name="T67" fmla="*/ 2147483646 h 284"/>
                <a:gd name="T68" fmla="*/ 2147483646 w 174"/>
                <a:gd name="T69" fmla="*/ 2147483646 h 284"/>
                <a:gd name="T70" fmla="*/ 2147483646 w 174"/>
                <a:gd name="T71" fmla="*/ 2147483646 h 284"/>
                <a:gd name="T72" fmla="*/ 2147483646 w 174"/>
                <a:gd name="T73" fmla="*/ 2147483646 h 284"/>
                <a:gd name="T74" fmla="*/ 2147483646 w 174"/>
                <a:gd name="T75" fmla="*/ 2147483646 h 28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4"/>
                <a:gd name="T115" fmla="*/ 0 h 284"/>
                <a:gd name="T116" fmla="*/ 174 w 174"/>
                <a:gd name="T117" fmla="*/ 284 h 28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4" h="284">
                  <a:moveTo>
                    <a:pt x="67" y="284"/>
                  </a:moveTo>
                  <a:lnTo>
                    <a:pt x="49" y="273"/>
                  </a:lnTo>
                  <a:lnTo>
                    <a:pt x="36" y="265"/>
                  </a:lnTo>
                  <a:lnTo>
                    <a:pt x="26" y="256"/>
                  </a:lnTo>
                  <a:lnTo>
                    <a:pt x="17" y="246"/>
                  </a:lnTo>
                  <a:lnTo>
                    <a:pt x="11" y="236"/>
                  </a:lnTo>
                  <a:lnTo>
                    <a:pt x="7" y="225"/>
                  </a:lnTo>
                  <a:lnTo>
                    <a:pt x="5" y="212"/>
                  </a:lnTo>
                  <a:lnTo>
                    <a:pt x="3" y="194"/>
                  </a:lnTo>
                  <a:lnTo>
                    <a:pt x="9" y="187"/>
                  </a:lnTo>
                  <a:lnTo>
                    <a:pt x="13" y="179"/>
                  </a:lnTo>
                  <a:lnTo>
                    <a:pt x="17" y="173"/>
                  </a:lnTo>
                  <a:lnTo>
                    <a:pt x="19" y="165"/>
                  </a:lnTo>
                  <a:lnTo>
                    <a:pt x="23" y="150"/>
                  </a:lnTo>
                  <a:lnTo>
                    <a:pt x="25" y="133"/>
                  </a:lnTo>
                  <a:lnTo>
                    <a:pt x="30" y="133"/>
                  </a:lnTo>
                  <a:lnTo>
                    <a:pt x="38" y="133"/>
                  </a:lnTo>
                  <a:lnTo>
                    <a:pt x="40" y="146"/>
                  </a:lnTo>
                  <a:lnTo>
                    <a:pt x="42" y="158"/>
                  </a:lnTo>
                  <a:lnTo>
                    <a:pt x="44" y="171"/>
                  </a:lnTo>
                  <a:lnTo>
                    <a:pt x="48" y="183"/>
                  </a:lnTo>
                  <a:lnTo>
                    <a:pt x="51" y="188"/>
                  </a:lnTo>
                  <a:lnTo>
                    <a:pt x="55" y="194"/>
                  </a:lnTo>
                  <a:lnTo>
                    <a:pt x="59" y="198"/>
                  </a:lnTo>
                  <a:lnTo>
                    <a:pt x="65" y="202"/>
                  </a:lnTo>
                  <a:lnTo>
                    <a:pt x="73" y="204"/>
                  </a:lnTo>
                  <a:lnTo>
                    <a:pt x="78" y="206"/>
                  </a:lnTo>
                  <a:lnTo>
                    <a:pt x="88" y="206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6" y="198"/>
                  </a:lnTo>
                  <a:lnTo>
                    <a:pt x="86" y="196"/>
                  </a:lnTo>
                  <a:lnTo>
                    <a:pt x="76" y="192"/>
                  </a:lnTo>
                  <a:lnTo>
                    <a:pt x="69" y="188"/>
                  </a:lnTo>
                  <a:lnTo>
                    <a:pt x="61" y="185"/>
                  </a:lnTo>
                  <a:lnTo>
                    <a:pt x="57" y="179"/>
                  </a:lnTo>
                  <a:lnTo>
                    <a:pt x="53" y="173"/>
                  </a:lnTo>
                  <a:lnTo>
                    <a:pt x="51" y="167"/>
                  </a:lnTo>
                  <a:lnTo>
                    <a:pt x="49" y="162"/>
                  </a:lnTo>
                  <a:lnTo>
                    <a:pt x="51" y="148"/>
                  </a:lnTo>
                  <a:lnTo>
                    <a:pt x="53" y="135"/>
                  </a:lnTo>
                  <a:lnTo>
                    <a:pt x="59" y="119"/>
                  </a:lnTo>
                  <a:lnTo>
                    <a:pt x="67" y="102"/>
                  </a:lnTo>
                  <a:lnTo>
                    <a:pt x="57" y="102"/>
                  </a:lnTo>
                  <a:lnTo>
                    <a:pt x="49" y="102"/>
                  </a:lnTo>
                  <a:lnTo>
                    <a:pt x="49" y="106"/>
                  </a:lnTo>
                  <a:lnTo>
                    <a:pt x="48" y="112"/>
                  </a:lnTo>
                  <a:lnTo>
                    <a:pt x="30" y="112"/>
                  </a:lnTo>
                  <a:lnTo>
                    <a:pt x="19" y="112"/>
                  </a:lnTo>
                  <a:lnTo>
                    <a:pt x="9" y="108"/>
                  </a:lnTo>
                  <a:lnTo>
                    <a:pt x="3" y="102"/>
                  </a:lnTo>
                  <a:lnTo>
                    <a:pt x="1" y="96"/>
                  </a:lnTo>
                  <a:lnTo>
                    <a:pt x="0" y="89"/>
                  </a:lnTo>
                  <a:lnTo>
                    <a:pt x="1" y="79"/>
                  </a:lnTo>
                  <a:lnTo>
                    <a:pt x="5" y="70"/>
                  </a:lnTo>
                  <a:lnTo>
                    <a:pt x="19" y="50"/>
                  </a:lnTo>
                  <a:lnTo>
                    <a:pt x="34" y="29"/>
                  </a:lnTo>
                  <a:lnTo>
                    <a:pt x="51" y="12"/>
                  </a:lnTo>
                  <a:lnTo>
                    <a:pt x="67" y="0"/>
                  </a:lnTo>
                  <a:lnTo>
                    <a:pt x="80" y="0"/>
                  </a:lnTo>
                  <a:lnTo>
                    <a:pt x="96" y="0"/>
                  </a:lnTo>
                  <a:lnTo>
                    <a:pt x="113" y="2"/>
                  </a:lnTo>
                  <a:lnTo>
                    <a:pt x="128" y="2"/>
                  </a:lnTo>
                  <a:lnTo>
                    <a:pt x="130" y="37"/>
                  </a:lnTo>
                  <a:lnTo>
                    <a:pt x="138" y="85"/>
                  </a:lnTo>
                  <a:lnTo>
                    <a:pt x="144" y="110"/>
                  </a:lnTo>
                  <a:lnTo>
                    <a:pt x="151" y="131"/>
                  </a:lnTo>
                  <a:lnTo>
                    <a:pt x="155" y="141"/>
                  </a:lnTo>
                  <a:lnTo>
                    <a:pt x="161" y="148"/>
                  </a:lnTo>
                  <a:lnTo>
                    <a:pt x="167" y="156"/>
                  </a:lnTo>
                  <a:lnTo>
                    <a:pt x="174" y="160"/>
                  </a:lnTo>
                  <a:lnTo>
                    <a:pt x="157" y="187"/>
                  </a:lnTo>
                  <a:lnTo>
                    <a:pt x="132" y="221"/>
                  </a:lnTo>
                  <a:lnTo>
                    <a:pt x="109" y="256"/>
                  </a:lnTo>
                  <a:lnTo>
                    <a:pt x="90" y="283"/>
                  </a:lnTo>
                  <a:lnTo>
                    <a:pt x="78" y="284"/>
                  </a:lnTo>
                  <a:lnTo>
                    <a:pt x="67" y="284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6" name="Freeform 46">
              <a:extLst>
                <a:ext uri="{FF2B5EF4-FFF2-40B4-BE49-F238E27FC236}">
                  <a16:creationId xmlns:a16="http://schemas.microsoft.com/office/drawing/2014/main" id="{D8D81512-72F9-1A46-34F5-A3CC4B9A966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4000" y="3894138"/>
              <a:ext cx="136525" cy="119062"/>
            </a:xfrm>
            <a:custGeom>
              <a:avLst/>
              <a:gdLst>
                <a:gd name="T0" fmla="*/ 2147483646 w 86"/>
                <a:gd name="T1" fmla="*/ 2147483646 h 75"/>
                <a:gd name="T2" fmla="*/ 2147483646 w 86"/>
                <a:gd name="T3" fmla="*/ 2147483646 h 75"/>
                <a:gd name="T4" fmla="*/ 2147483646 w 86"/>
                <a:gd name="T5" fmla="*/ 2147483646 h 75"/>
                <a:gd name="T6" fmla="*/ 2147483646 w 86"/>
                <a:gd name="T7" fmla="*/ 2147483646 h 75"/>
                <a:gd name="T8" fmla="*/ 2147483646 w 86"/>
                <a:gd name="T9" fmla="*/ 2147483646 h 75"/>
                <a:gd name="T10" fmla="*/ 2147483646 w 86"/>
                <a:gd name="T11" fmla="*/ 2147483646 h 75"/>
                <a:gd name="T12" fmla="*/ 2147483646 w 86"/>
                <a:gd name="T13" fmla="*/ 2147483646 h 75"/>
                <a:gd name="T14" fmla="*/ 2147483646 w 86"/>
                <a:gd name="T15" fmla="*/ 2147483646 h 75"/>
                <a:gd name="T16" fmla="*/ 0 w 86"/>
                <a:gd name="T17" fmla="*/ 2147483646 h 75"/>
                <a:gd name="T18" fmla="*/ 2147483646 w 86"/>
                <a:gd name="T19" fmla="*/ 2147483646 h 75"/>
                <a:gd name="T20" fmla="*/ 2147483646 w 86"/>
                <a:gd name="T21" fmla="*/ 2147483646 h 75"/>
                <a:gd name="T22" fmla="*/ 2147483646 w 86"/>
                <a:gd name="T23" fmla="*/ 2147483646 h 75"/>
                <a:gd name="T24" fmla="*/ 2147483646 w 86"/>
                <a:gd name="T25" fmla="*/ 2147483646 h 75"/>
                <a:gd name="T26" fmla="*/ 2147483646 w 86"/>
                <a:gd name="T27" fmla="*/ 0 h 75"/>
                <a:gd name="T28" fmla="*/ 2147483646 w 86"/>
                <a:gd name="T29" fmla="*/ 0 h 75"/>
                <a:gd name="T30" fmla="*/ 2147483646 w 86"/>
                <a:gd name="T31" fmla="*/ 2147483646 h 75"/>
                <a:gd name="T32" fmla="*/ 2147483646 w 86"/>
                <a:gd name="T33" fmla="*/ 2147483646 h 75"/>
                <a:gd name="T34" fmla="*/ 2147483646 w 86"/>
                <a:gd name="T35" fmla="*/ 2147483646 h 75"/>
                <a:gd name="T36" fmla="*/ 2147483646 w 86"/>
                <a:gd name="T37" fmla="*/ 2147483646 h 75"/>
                <a:gd name="T38" fmla="*/ 2147483646 w 86"/>
                <a:gd name="T39" fmla="*/ 2147483646 h 75"/>
                <a:gd name="T40" fmla="*/ 2147483646 w 86"/>
                <a:gd name="T41" fmla="*/ 2147483646 h 75"/>
                <a:gd name="T42" fmla="*/ 2147483646 w 86"/>
                <a:gd name="T43" fmla="*/ 2147483646 h 75"/>
                <a:gd name="T44" fmla="*/ 2147483646 w 86"/>
                <a:gd name="T45" fmla="*/ 2147483646 h 75"/>
                <a:gd name="T46" fmla="*/ 2147483646 w 86"/>
                <a:gd name="T47" fmla="*/ 2147483646 h 75"/>
                <a:gd name="T48" fmla="*/ 2147483646 w 86"/>
                <a:gd name="T49" fmla="*/ 2147483646 h 75"/>
                <a:gd name="T50" fmla="*/ 2147483646 w 86"/>
                <a:gd name="T51" fmla="*/ 2147483646 h 75"/>
                <a:gd name="T52" fmla="*/ 2147483646 w 86"/>
                <a:gd name="T53" fmla="*/ 2147483646 h 75"/>
                <a:gd name="T54" fmla="*/ 2147483646 w 86"/>
                <a:gd name="T55" fmla="*/ 2147483646 h 75"/>
                <a:gd name="T56" fmla="*/ 2147483646 w 86"/>
                <a:gd name="T57" fmla="*/ 2147483646 h 7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6"/>
                <a:gd name="T88" fmla="*/ 0 h 75"/>
                <a:gd name="T89" fmla="*/ 86 w 86"/>
                <a:gd name="T90" fmla="*/ 75 h 7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6" h="75">
                  <a:moveTo>
                    <a:pt x="46" y="75"/>
                  </a:moveTo>
                  <a:lnTo>
                    <a:pt x="33" y="69"/>
                  </a:lnTo>
                  <a:lnTo>
                    <a:pt x="23" y="63"/>
                  </a:lnTo>
                  <a:lnTo>
                    <a:pt x="15" y="58"/>
                  </a:lnTo>
                  <a:lnTo>
                    <a:pt x="12" y="50"/>
                  </a:lnTo>
                  <a:lnTo>
                    <a:pt x="6" y="50"/>
                  </a:lnTo>
                  <a:lnTo>
                    <a:pt x="4" y="50"/>
                  </a:lnTo>
                  <a:lnTo>
                    <a:pt x="2" y="36"/>
                  </a:lnTo>
                  <a:lnTo>
                    <a:pt x="0" y="23"/>
                  </a:lnTo>
                  <a:lnTo>
                    <a:pt x="2" y="17"/>
                  </a:lnTo>
                  <a:lnTo>
                    <a:pt x="2" y="12"/>
                  </a:lnTo>
                  <a:lnTo>
                    <a:pt x="4" y="8"/>
                  </a:lnTo>
                  <a:lnTo>
                    <a:pt x="6" y="2"/>
                  </a:lnTo>
                  <a:lnTo>
                    <a:pt x="12" y="0"/>
                  </a:lnTo>
                  <a:lnTo>
                    <a:pt x="17" y="0"/>
                  </a:lnTo>
                  <a:lnTo>
                    <a:pt x="25" y="12"/>
                  </a:lnTo>
                  <a:lnTo>
                    <a:pt x="31" y="19"/>
                  </a:lnTo>
                  <a:lnTo>
                    <a:pt x="36" y="25"/>
                  </a:lnTo>
                  <a:lnTo>
                    <a:pt x="42" y="27"/>
                  </a:lnTo>
                  <a:lnTo>
                    <a:pt x="60" y="31"/>
                  </a:lnTo>
                  <a:lnTo>
                    <a:pt x="86" y="35"/>
                  </a:lnTo>
                  <a:lnTo>
                    <a:pt x="86" y="40"/>
                  </a:lnTo>
                  <a:lnTo>
                    <a:pt x="86" y="46"/>
                  </a:lnTo>
                  <a:lnTo>
                    <a:pt x="75" y="56"/>
                  </a:lnTo>
                  <a:lnTo>
                    <a:pt x="67" y="63"/>
                  </a:lnTo>
                  <a:lnTo>
                    <a:pt x="63" y="69"/>
                  </a:lnTo>
                  <a:lnTo>
                    <a:pt x="58" y="71"/>
                  </a:lnTo>
                  <a:lnTo>
                    <a:pt x="52" y="75"/>
                  </a:lnTo>
                  <a:lnTo>
                    <a:pt x="46" y="75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7" name="Freeform 47">
              <a:extLst>
                <a:ext uri="{FF2B5EF4-FFF2-40B4-BE49-F238E27FC236}">
                  <a16:creationId xmlns:a16="http://schemas.microsoft.com/office/drawing/2014/main" id="{DD7AEB63-331B-63F6-7619-237826932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4925" y="3870325"/>
              <a:ext cx="74613" cy="127000"/>
            </a:xfrm>
            <a:custGeom>
              <a:avLst/>
              <a:gdLst>
                <a:gd name="T0" fmla="*/ 2147483646 w 47"/>
                <a:gd name="T1" fmla="*/ 2147483646 h 80"/>
                <a:gd name="T2" fmla="*/ 2147483646 w 47"/>
                <a:gd name="T3" fmla="*/ 2147483646 h 80"/>
                <a:gd name="T4" fmla="*/ 2147483646 w 47"/>
                <a:gd name="T5" fmla="*/ 2147483646 h 80"/>
                <a:gd name="T6" fmla="*/ 2147483646 w 47"/>
                <a:gd name="T7" fmla="*/ 2147483646 h 80"/>
                <a:gd name="T8" fmla="*/ 2147483646 w 47"/>
                <a:gd name="T9" fmla="*/ 2147483646 h 80"/>
                <a:gd name="T10" fmla="*/ 2147483646 w 47"/>
                <a:gd name="T11" fmla="*/ 2147483646 h 80"/>
                <a:gd name="T12" fmla="*/ 0 w 47"/>
                <a:gd name="T13" fmla="*/ 2147483646 h 80"/>
                <a:gd name="T14" fmla="*/ 2147483646 w 47"/>
                <a:gd name="T15" fmla="*/ 2147483646 h 80"/>
                <a:gd name="T16" fmla="*/ 2147483646 w 47"/>
                <a:gd name="T17" fmla="*/ 2147483646 h 80"/>
                <a:gd name="T18" fmla="*/ 2147483646 w 47"/>
                <a:gd name="T19" fmla="*/ 2147483646 h 80"/>
                <a:gd name="T20" fmla="*/ 2147483646 w 47"/>
                <a:gd name="T21" fmla="*/ 0 h 80"/>
                <a:gd name="T22" fmla="*/ 2147483646 w 47"/>
                <a:gd name="T23" fmla="*/ 2147483646 h 80"/>
                <a:gd name="T24" fmla="*/ 2147483646 w 47"/>
                <a:gd name="T25" fmla="*/ 2147483646 h 80"/>
                <a:gd name="T26" fmla="*/ 2147483646 w 47"/>
                <a:gd name="T27" fmla="*/ 2147483646 h 80"/>
                <a:gd name="T28" fmla="*/ 2147483646 w 47"/>
                <a:gd name="T29" fmla="*/ 2147483646 h 80"/>
                <a:gd name="T30" fmla="*/ 2147483646 w 47"/>
                <a:gd name="T31" fmla="*/ 2147483646 h 80"/>
                <a:gd name="T32" fmla="*/ 2147483646 w 47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80"/>
                <a:gd name="T53" fmla="*/ 47 w 47"/>
                <a:gd name="T54" fmla="*/ 80 h 8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80">
                  <a:moveTo>
                    <a:pt x="33" y="78"/>
                  </a:moveTo>
                  <a:lnTo>
                    <a:pt x="20" y="74"/>
                  </a:lnTo>
                  <a:lnTo>
                    <a:pt x="6" y="73"/>
                  </a:lnTo>
                  <a:lnTo>
                    <a:pt x="4" y="55"/>
                  </a:lnTo>
                  <a:lnTo>
                    <a:pt x="2" y="38"/>
                  </a:lnTo>
                  <a:lnTo>
                    <a:pt x="2" y="21"/>
                  </a:lnTo>
                  <a:lnTo>
                    <a:pt x="0" y="3"/>
                  </a:lnTo>
                  <a:lnTo>
                    <a:pt x="18" y="3"/>
                  </a:lnTo>
                  <a:lnTo>
                    <a:pt x="27" y="3"/>
                  </a:lnTo>
                  <a:lnTo>
                    <a:pt x="37" y="3"/>
                  </a:lnTo>
                  <a:lnTo>
                    <a:pt x="47" y="0"/>
                  </a:lnTo>
                  <a:lnTo>
                    <a:pt x="47" y="21"/>
                  </a:lnTo>
                  <a:lnTo>
                    <a:pt x="47" y="40"/>
                  </a:lnTo>
                  <a:lnTo>
                    <a:pt x="45" y="61"/>
                  </a:lnTo>
                  <a:lnTo>
                    <a:pt x="45" y="80"/>
                  </a:lnTo>
                  <a:lnTo>
                    <a:pt x="39" y="78"/>
                  </a:lnTo>
                  <a:lnTo>
                    <a:pt x="33" y="7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8" name="Freeform 48">
              <a:extLst>
                <a:ext uri="{FF2B5EF4-FFF2-40B4-BE49-F238E27FC236}">
                  <a16:creationId xmlns:a16="http://schemas.microsoft.com/office/drawing/2014/main" id="{6207C2E7-EF35-A5F6-129B-F096F615113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4163" y="3748088"/>
              <a:ext cx="125412" cy="173037"/>
            </a:xfrm>
            <a:custGeom>
              <a:avLst/>
              <a:gdLst>
                <a:gd name="T0" fmla="*/ 2147483646 w 79"/>
                <a:gd name="T1" fmla="*/ 2147483646 h 109"/>
                <a:gd name="T2" fmla="*/ 2147483646 w 79"/>
                <a:gd name="T3" fmla="*/ 2147483646 h 109"/>
                <a:gd name="T4" fmla="*/ 2147483646 w 79"/>
                <a:gd name="T5" fmla="*/ 2147483646 h 109"/>
                <a:gd name="T6" fmla="*/ 2147483646 w 79"/>
                <a:gd name="T7" fmla="*/ 2147483646 h 109"/>
                <a:gd name="T8" fmla="*/ 2147483646 w 79"/>
                <a:gd name="T9" fmla="*/ 2147483646 h 109"/>
                <a:gd name="T10" fmla="*/ 2147483646 w 79"/>
                <a:gd name="T11" fmla="*/ 2147483646 h 109"/>
                <a:gd name="T12" fmla="*/ 2147483646 w 79"/>
                <a:gd name="T13" fmla="*/ 2147483646 h 109"/>
                <a:gd name="T14" fmla="*/ 0 w 79"/>
                <a:gd name="T15" fmla="*/ 2147483646 h 109"/>
                <a:gd name="T16" fmla="*/ 2147483646 w 79"/>
                <a:gd name="T17" fmla="*/ 2147483646 h 109"/>
                <a:gd name="T18" fmla="*/ 2147483646 w 79"/>
                <a:gd name="T19" fmla="*/ 2147483646 h 109"/>
                <a:gd name="T20" fmla="*/ 2147483646 w 79"/>
                <a:gd name="T21" fmla="*/ 2147483646 h 109"/>
                <a:gd name="T22" fmla="*/ 2147483646 w 79"/>
                <a:gd name="T23" fmla="*/ 2147483646 h 109"/>
                <a:gd name="T24" fmla="*/ 2147483646 w 79"/>
                <a:gd name="T25" fmla="*/ 2147483646 h 109"/>
                <a:gd name="T26" fmla="*/ 2147483646 w 79"/>
                <a:gd name="T27" fmla="*/ 2147483646 h 109"/>
                <a:gd name="T28" fmla="*/ 2147483646 w 79"/>
                <a:gd name="T29" fmla="*/ 2147483646 h 109"/>
                <a:gd name="T30" fmla="*/ 2147483646 w 79"/>
                <a:gd name="T31" fmla="*/ 2147483646 h 109"/>
                <a:gd name="T32" fmla="*/ 2147483646 w 79"/>
                <a:gd name="T33" fmla="*/ 0 h 109"/>
                <a:gd name="T34" fmla="*/ 2147483646 w 79"/>
                <a:gd name="T35" fmla="*/ 2147483646 h 109"/>
                <a:gd name="T36" fmla="*/ 2147483646 w 79"/>
                <a:gd name="T37" fmla="*/ 2147483646 h 109"/>
                <a:gd name="T38" fmla="*/ 2147483646 w 79"/>
                <a:gd name="T39" fmla="*/ 2147483646 h 109"/>
                <a:gd name="T40" fmla="*/ 2147483646 w 79"/>
                <a:gd name="T41" fmla="*/ 2147483646 h 109"/>
                <a:gd name="T42" fmla="*/ 2147483646 w 79"/>
                <a:gd name="T43" fmla="*/ 2147483646 h 109"/>
                <a:gd name="T44" fmla="*/ 2147483646 w 79"/>
                <a:gd name="T45" fmla="*/ 2147483646 h 109"/>
                <a:gd name="T46" fmla="*/ 2147483646 w 79"/>
                <a:gd name="T47" fmla="*/ 2147483646 h 109"/>
                <a:gd name="T48" fmla="*/ 2147483646 w 79"/>
                <a:gd name="T49" fmla="*/ 2147483646 h 109"/>
                <a:gd name="T50" fmla="*/ 2147483646 w 79"/>
                <a:gd name="T51" fmla="*/ 2147483646 h 109"/>
                <a:gd name="T52" fmla="*/ 2147483646 w 79"/>
                <a:gd name="T53" fmla="*/ 2147483646 h 109"/>
                <a:gd name="T54" fmla="*/ 2147483646 w 79"/>
                <a:gd name="T55" fmla="*/ 2147483646 h 109"/>
                <a:gd name="T56" fmla="*/ 2147483646 w 79"/>
                <a:gd name="T57" fmla="*/ 2147483646 h 109"/>
                <a:gd name="T58" fmla="*/ 2147483646 w 79"/>
                <a:gd name="T59" fmla="*/ 2147483646 h 109"/>
                <a:gd name="T60" fmla="*/ 2147483646 w 79"/>
                <a:gd name="T61" fmla="*/ 2147483646 h 10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79"/>
                <a:gd name="T94" fmla="*/ 0 h 109"/>
                <a:gd name="T95" fmla="*/ 79 w 79"/>
                <a:gd name="T96" fmla="*/ 109 h 10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79" h="109">
                  <a:moveTo>
                    <a:pt x="39" y="109"/>
                  </a:moveTo>
                  <a:lnTo>
                    <a:pt x="27" y="105"/>
                  </a:lnTo>
                  <a:lnTo>
                    <a:pt x="19" y="98"/>
                  </a:lnTo>
                  <a:lnTo>
                    <a:pt x="12" y="92"/>
                  </a:lnTo>
                  <a:lnTo>
                    <a:pt x="8" y="84"/>
                  </a:lnTo>
                  <a:lnTo>
                    <a:pt x="4" y="75"/>
                  </a:lnTo>
                  <a:lnTo>
                    <a:pt x="2" y="67"/>
                  </a:lnTo>
                  <a:lnTo>
                    <a:pt x="0" y="57"/>
                  </a:lnTo>
                  <a:lnTo>
                    <a:pt x="2" y="48"/>
                  </a:lnTo>
                  <a:lnTo>
                    <a:pt x="4" y="40"/>
                  </a:lnTo>
                  <a:lnTo>
                    <a:pt x="8" y="31"/>
                  </a:lnTo>
                  <a:lnTo>
                    <a:pt x="14" y="23"/>
                  </a:lnTo>
                  <a:lnTo>
                    <a:pt x="21" y="15"/>
                  </a:lnTo>
                  <a:lnTo>
                    <a:pt x="29" y="10"/>
                  </a:lnTo>
                  <a:lnTo>
                    <a:pt x="41" y="6"/>
                  </a:lnTo>
                  <a:lnTo>
                    <a:pt x="52" y="2"/>
                  </a:lnTo>
                  <a:lnTo>
                    <a:pt x="65" y="0"/>
                  </a:lnTo>
                  <a:lnTo>
                    <a:pt x="60" y="23"/>
                  </a:lnTo>
                  <a:lnTo>
                    <a:pt x="56" y="48"/>
                  </a:lnTo>
                  <a:lnTo>
                    <a:pt x="56" y="59"/>
                  </a:lnTo>
                  <a:lnTo>
                    <a:pt x="58" y="71"/>
                  </a:lnTo>
                  <a:lnTo>
                    <a:pt x="62" y="77"/>
                  </a:lnTo>
                  <a:lnTo>
                    <a:pt x="65" y="80"/>
                  </a:lnTo>
                  <a:lnTo>
                    <a:pt x="69" y="86"/>
                  </a:lnTo>
                  <a:lnTo>
                    <a:pt x="77" y="90"/>
                  </a:lnTo>
                  <a:lnTo>
                    <a:pt x="77" y="94"/>
                  </a:lnTo>
                  <a:lnTo>
                    <a:pt x="79" y="100"/>
                  </a:lnTo>
                  <a:lnTo>
                    <a:pt x="67" y="105"/>
                  </a:lnTo>
                  <a:lnTo>
                    <a:pt x="58" y="109"/>
                  </a:lnTo>
                  <a:lnTo>
                    <a:pt x="48" y="109"/>
                  </a:lnTo>
                  <a:lnTo>
                    <a:pt x="39" y="109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69" name="Freeform 49">
              <a:extLst>
                <a:ext uri="{FF2B5EF4-FFF2-40B4-BE49-F238E27FC236}">
                  <a16:creationId xmlns:a16="http://schemas.microsoft.com/office/drawing/2014/main" id="{A9D050B5-7BF4-0C42-0A21-80469F4200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0438" y="3582988"/>
              <a:ext cx="409575" cy="271462"/>
            </a:xfrm>
            <a:custGeom>
              <a:avLst/>
              <a:gdLst>
                <a:gd name="T0" fmla="*/ 2147483646 w 258"/>
                <a:gd name="T1" fmla="*/ 2147483646 h 171"/>
                <a:gd name="T2" fmla="*/ 2147483646 w 258"/>
                <a:gd name="T3" fmla="*/ 2147483646 h 171"/>
                <a:gd name="T4" fmla="*/ 2147483646 w 258"/>
                <a:gd name="T5" fmla="*/ 2147483646 h 171"/>
                <a:gd name="T6" fmla="*/ 2147483646 w 258"/>
                <a:gd name="T7" fmla="*/ 2147483646 h 171"/>
                <a:gd name="T8" fmla="*/ 2147483646 w 258"/>
                <a:gd name="T9" fmla="*/ 2147483646 h 171"/>
                <a:gd name="T10" fmla="*/ 2147483646 w 258"/>
                <a:gd name="T11" fmla="*/ 2147483646 h 171"/>
                <a:gd name="T12" fmla="*/ 2147483646 w 258"/>
                <a:gd name="T13" fmla="*/ 2147483646 h 171"/>
                <a:gd name="T14" fmla="*/ 2147483646 w 258"/>
                <a:gd name="T15" fmla="*/ 2147483646 h 171"/>
                <a:gd name="T16" fmla="*/ 2147483646 w 258"/>
                <a:gd name="T17" fmla="*/ 2147483646 h 171"/>
                <a:gd name="T18" fmla="*/ 2147483646 w 258"/>
                <a:gd name="T19" fmla="*/ 2147483646 h 171"/>
                <a:gd name="T20" fmla="*/ 2147483646 w 258"/>
                <a:gd name="T21" fmla="*/ 2147483646 h 171"/>
                <a:gd name="T22" fmla="*/ 2147483646 w 258"/>
                <a:gd name="T23" fmla="*/ 2147483646 h 171"/>
                <a:gd name="T24" fmla="*/ 0 w 258"/>
                <a:gd name="T25" fmla="*/ 2147483646 h 171"/>
                <a:gd name="T26" fmla="*/ 2147483646 w 258"/>
                <a:gd name="T27" fmla="*/ 2147483646 h 171"/>
                <a:gd name="T28" fmla="*/ 2147483646 w 258"/>
                <a:gd name="T29" fmla="*/ 2147483646 h 171"/>
                <a:gd name="T30" fmla="*/ 2147483646 w 258"/>
                <a:gd name="T31" fmla="*/ 2147483646 h 171"/>
                <a:gd name="T32" fmla="*/ 2147483646 w 258"/>
                <a:gd name="T33" fmla="*/ 2147483646 h 171"/>
                <a:gd name="T34" fmla="*/ 2147483646 w 258"/>
                <a:gd name="T35" fmla="*/ 2147483646 h 171"/>
                <a:gd name="T36" fmla="*/ 2147483646 w 258"/>
                <a:gd name="T37" fmla="*/ 2147483646 h 171"/>
                <a:gd name="T38" fmla="*/ 2147483646 w 258"/>
                <a:gd name="T39" fmla="*/ 2147483646 h 171"/>
                <a:gd name="T40" fmla="*/ 2147483646 w 258"/>
                <a:gd name="T41" fmla="*/ 2147483646 h 171"/>
                <a:gd name="T42" fmla="*/ 2147483646 w 258"/>
                <a:gd name="T43" fmla="*/ 2147483646 h 171"/>
                <a:gd name="T44" fmla="*/ 2147483646 w 258"/>
                <a:gd name="T45" fmla="*/ 2147483646 h 171"/>
                <a:gd name="T46" fmla="*/ 2147483646 w 258"/>
                <a:gd name="T47" fmla="*/ 2147483646 h 171"/>
                <a:gd name="T48" fmla="*/ 2147483646 w 258"/>
                <a:gd name="T49" fmla="*/ 0 h 171"/>
                <a:gd name="T50" fmla="*/ 2147483646 w 258"/>
                <a:gd name="T51" fmla="*/ 2147483646 h 171"/>
                <a:gd name="T52" fmla="*/ 2147483646 w 258"/>
                <a:gd name="T53" fmla="*/ 2147483646 h 171"/>
                <a:gd name="T54" fmla="*/ 2147483646 w 258"/>
                <a:gd name="T55" fmla="*/ 2147483646 h 171"/>
                <a:gd name="T56" fmla="*/ 2147483646 w 258"/>
                <a:gd name="T57" fmla="*/ 2147483646 h 171"/>
                <a:gd name="T58" fmla="*/ 2147483646 w 258"/>
                <a:gd name="T59" fmla="*/ 2147483646 h 171"/>
                <a:gd name="T60" fmla="*/ 2147483646 w 258"/>
                <a:gd name="T61" fmla="*/ 2147483646 h 171"/>
                <a:gd name="T62" fmla="*/ 2147483646 w 258"/>
                <a:gd name="T63" fmla="*/ 2147483646 h 171"/>
                <a:gd name="T64" fmla="*/ 2147483646 w 258"/>
                <a:gd name="T65" fmla="*/ 2147483646 h 171"/>
                <a:gd name="T66" fmla="*/ 2147483646 w 258"/>
                <a:gd name="T67" fmla="*/ 2147483646 h 171"/>
                <a:gd name="T68" fmla="*/ 2147483646 w 258"/>
                <a:gd name="T69" fmla="*/ 2147483646 h 171"/>
                <a:gd name="T70" fmla="*/ 2147483646 w 258"/>
                <a:gd name="T71" fmla="*/ 2147483646 h 171"/>
                <a:gd name="T72" fmla="*/ 2147483646 w 258"/>
                <a:gd name="T73" fmla="*/ 2147483646 h 171"/>
                <a:gd name="T74" fmla="*/ 2147483646 w 258"/>
                <a:gd name="T75" fmla="*/ 2147483646 h 171"/>
                <a:gd name="T76" fmla="*/ 2147483646 w 258"/>
                <a:gd name="T77" fmla="*/ 2147483646 h 171"/>
                <a:gd name="T78" fmla="*/ 2147483646 w 258"/>
                <a:gd name="T79" fmla="*/ 2147483646 h 171"/>
                <a:gd name="T80" fmla="*/ 2147483646 w 258"/>
                <a:gd name="T81" fmla="*/ 2147483646 h 171"/>
                <a:gd name="T82" fmla="*/ 2147483646 w 258"/>
                <a:gd name="T83" fmla="*/ 2147483646 h 171"/>
                <a:gd name="T84" fmla="*/ 2147483646 w 258"/>
                <a:gd name="T85" fmla="*/ 2147483646 h 171"/>
                <a:gd name="T86" fmla="*/ 2147483646 w 258"/>
                <a:gd name="T87" fmla="*/ 2147483646 h 171"/>
                <a:gd name="T88" fmla="*/ 2147483646 w 258"/>
                <a:gd name="T89" fmla="*/ 2147483646 h 171"/>
                <a:gd name="T90" fmla="*/ 2147483646 w 258"/>
                <a:gd name="T91" fmla="*/ 2147483646 h 171"/>
                <a:gd name="T92" fmla="*/ 2147483646 w 258"/>
                <a:gd name="T93" fmla="*/ 2147483646 h 171"/>
                <a:gd name="T94" fmla="*/ 2147483646 w 258"/>
                <a:gd name="T95" fmla="*/ 2147483646 h 171"/>
                <a:gd name="T96" fmla="*/ 2147483646 w 258"/>
                <a:gd name="T97" fmla="*/ 2147483646 h 171"/>
                <a:gd name="T98" fmla="*/ 2147483646 w 258"/>
                <a:gd name="T99" fmla="*/ 2147483646 h 171"/>
                <a:gd name="T100" fmla="*/ 2147483646 w 258"/>
                <a:gd name="T101" fmla="*/ 2147483646 h 171"/>
                <a:gd name="T102" fmla="*/ 2147483646 w 258"/>
                <a:gd name="T103" fmla="*/ 2147483646 h 171"/>
                <a:gd name="T104" fmla="*/ 2147483646 w 258"/>
                <a:gd name="T105" fmla="*/ 2147483646 h 171"/>
                <a:gd name="T106" fmla="*/ 2147483646 w 258"/>
                <a:gd name="T107" fmla="*/ 2147483646 h 171"/>
                <a:gd name="T108" fmla="*/ 2147483646 w 258"/>
                <a:gd name="T109" fmla="*/ 2147483646 h 171"/>
                <a:gd name="T110" fmla="*/ 2147483646 w 258"/>
                <a:gd name="T111" fmla="*/ 2147483646 h 171"/>
                <a:gd name="T112" fmla="*/ 2147483646 w 258"/>
                <a:gd name="T113" fmla="*/ 2147483646 h 171"/>
                <a:gd name="T114" fmla="*/ 2147483646 w 258"/>
                <a:gd name="T115" fmla="*/ 2147483646 h 171"/>
                <a:gd name="T116" fmla="*/ 2147483646 w 258"/>
                <a:gd name="T117" fmla="*/ 2147483646 h 17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58"/>
                <a:gd name="T178" fmla="*/ 0 h 171"/>
                <a:gd name="T179" fmla="*/ 258 w 258"/>
                <a:gd name="T180" fmla="*/ 171 h 17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58" h="171">
                  <a:moveTo>
                    <a:pt x="143" y="171"/>
                  </a:moveTo>
                  <a:lnTo>
                    <a:pt x="125" y="163"/>
                  </a:lnTo>
                  <a:lnTo>
                    <a:pt x="108" y="158"/>
                  </a:lnTo>
                  <a:lnTo>
                    <a:pt x="108" y="154"/>
                  </a:lnTo>
                  <a:lnTo>
                    <a:pt x="108" y="150"/>
                  </a:lnTo>
                  <a:lnTo>
                    <a:pt x="81" y="154"/>
                  </a:lnTo>
                  <a:lnTo>
                    <a:pt x="50" y="161"/>
                  </a:lnTo>
                  <a:lnTo>
                    <a:pt x="37" y="163"/>
                  </a:lnTo>
                  <a:lnTo>
                    <a:pt x="24" y="160"/>
                  </a:lnTo>
                  <a:lnTo>
                    <a:pt x="18" y="158"/>
                  </a:lnTo>
                  <a:lnTo>
                    <a:pt x="12" y="152"/>
                  </a:lnTo>
                  <a:lnTo>
                    <a:pt x="6" y="146"/>
                  </a:lnTo>
                  <a:lnTo>
                    <a:pt x="0" y="138"/>
                  </a:lnTo>
                  <a:lnTo>
                    <a:pt x="2" y="117"/>
                  </a:lnTo>
                  <a:lnTo>
                    <a:pt x="4" y="96"/>
                  </a:lnTo>
                  <a:lnTo>
                    <a:pt x="6" y="73"/>
                  </a:lnTo>
                  <a:lnTo>
                    <a:pt x="10" y="52"/>
                  </a:lnTo>
                  <a:lnTo>
                    <a:pt x="14" y="43"/>
                  </a:lnTo>
                  <a:lnTo>
                    <a:pt x="18" y="33"/>
                  </a:lnTo>
                  <a:lnTo>
                    <a:pt x="24" y="25"/>
                  </a:lnTo>
                  <a:lnTo>
                    <a:pt x="29" y="18"/>
                  </a:lnTo>
                  <a:lnTo>
                    <a:pt x="37" y="12"/>
                  </a:lnTo>
                  <a:lnTo>
                    <a:pt x="45" y="6"/>
                  </a:lnTo>
                  <a:lnTo>
                    <a:pt x="54" y="2"/>
                  </a:lnTo>
                  <a:lnTo>
                    <a:pt x="66" y="0"/>
                  </a:lnTo>
                  <a:lnTo>
                    <a:pt x="66" y="4"/>
                  </a:lnTo>
                  <a:lnTo>
                    <a:pt x="66" y="8"/>
                  </a:lnTo>
                  <a:lnTo>
                    <a:pt x="85" y="12"/>
                  </a:lnTo>
                  <a:lnTo>
                    <a:pt x="98" y="16"/>
                  </a:lnTo>
                  <a:lnTo>
                    <a:pt x="102" y="21"/>
                  </a:lnTo>
                  <a:lnTo>
                    <a:pt x="106" y="27"/>
                  </a:lnTo>
                  <a:lnTo>
                    <a:pt x="108" y="37"/>
                  </a:lnTo>
                  <a:lnTo>
                    <a:pt x="112" y="50"/>
                  </a:lnTo>
                  <a:lnTo>
                    <a:pt x="131" y="41"/>
                  </a:lnTo>
                  <a:lnTo>
                    <a:pt x="148" y="33"/>
                  </a:lnTo>
                  <a:lnTo>
                    <a:pt x="166" y="29"/>
                  </a:lnTo>
                  <a:lnTo>
                    <a:pt x="181" y="27"/>
                  </a:lnTo>
                  <a:lnTo>
                    <a:pt x="194" y="27"/>
                  </a:lnTo>
                  <a:lnTo>
                    <a:pt x="206" y="31"/>
                  </a:lnTo>
                  <a:lnTo>
                    <a:pt x="217" y="37"/>
                  </a:lnTo>
                  <a:lnTo>
                    <a:pt x="225" y="44"/>
                  </a:lnTo>
                  <a:lnTo>
                    <a:pt x="235" y="54"/>
                  </a:lnTo>
                  <a:lnTo>
                    <a:pt x="240" y="66"/>
                  </a:lnTo>
                  <a:lnTo>
                    <a:pt x="246" y="79"/>
                  </a:lnTo>
                  <a:lnTo>
                    <a:pt x="250" y="94"/>
                  </a:lnTo>
                  <a:lnTo>
                    <a:pt x="254" y="112"/>
                  </a:lnTo>
                  <a:lnTo>
                    <a:pt x="256" y="129"/>
                  </a:lnTo>
                  <a:lnTo>
                    <a:pt x="258" y="148"/>
                  </a:lnTo>
                  <a:lnTo>
                    <a:pt x="258" y="167"/>
                  </a:lnTo>
                  <a:lnTo>
                    <a:pt x="242" y="167"/>
                  </a:lnTo>
                  <a:lnTo>
                    <a:pt x="229" y="167"/>
                  </a:lnTo>
                  <a:lnTo>
                    <a:pt x="223" y="167"/>
                  </a:lnTo>
                  <a:lnTo>
                    <a:pt x="217" y="165"/>
                  </a:lnTo>
                  <a:lnTo>
                    <a:pt x="212" y="163"/>
                  </a:lnTo>
                  <a:lnTo>
                    <a:pt x="206" y="160"/>
                  </a:lnTo>
                  <a:lnTo>
                    <a:pt x="192" y="161"/>
                  </a:lnTo>
                  <a:lnTo>
                    <a:pt x="181" y="165"/>
                  </a:lnTo>
                  <a:lnTo>
                    <a:pt x="166" y="167"/>
                  </a:lnTo>
                  <a:lnTo>
                    <a:pt x="143" y="1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0" name="Freeform 50">
              <a:extLst>
                <a:ext uri="{FF2B5EF4-FFF2-40B4-BE49-F238E27FC236}">
                  <a16:creationId xmlns:a16="http://schemas.microsoft.com/office/drawing/2014/main" id="{72956D06-189C-5066-592C-5539E6160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1800" y="3413125"/>
              <a:ext cx="268288" cy="358775"/>
            </a:xfrm>
            <a:custGeom>
              <a:avLst/>
              <a:gdLst>
                <a:gd name="T0" fmla="*/ 2147483646 w 169"/>
                <a:gd name="T1" fmla="*/ 2147483646 h 226"/>
                <a:gd name="T2" fmla="*/ 2147483646 w 169"/>
                <a:gd name="T3" fmla="*/ 2147483646 h 226"/>
                <a:gd name="T4" fmla="*/ 2147483646 w 169"/>
                <a:gd name="T5" fmla="*/ 2147483646 h 226"/>
                <a:gd name="T6" fmla="*/ 2147483646 w 169"/>
                <a:gd name="T7" fmla="*/ 2147483646 h 226"/>
                <a:gd name="T8" fmla="*/ 2147483646 w 169"/>
                <a:gd name="T9" fmla="*/ 2147483646 h 226"/>
                <a:gd name="T10" fmla="*/ 2147483646 w 169"/>
                <a:gd name="T11" fmla="*/ 2147483646 h 226"/>
                <a:gd name="T12" fmla="*/ 2147483646 w 169"/>
                <a:gd name="T13" fmla="*/ 2147483646 h 226"/>
                <a:gd name="T14" fmla="*/ 2147483646 w 169"/>
                <a:gd name="T15" fmla="*/ 2147483646 h 226"/>
                <a:gd name="T16" fmla="*/ 2147483646 w 169"/>
                <a:gd name="T17" fmla="*/ 2147483646 h 226"/>
                <a:gd name="T18" fmla="*/ 2147483646 w 169"/>
                <a:gd name="T19" fmla="*/ 2147483646 h 226"/>
                <a:gd name="T20" fmla="*/ 2147483646 w 169"/>
                <a:gd name="T21" fmla="*/ 2147483646 h 226"/>
                <a:gd name="T22" fmla="*/ 2147483646 w 169"/>
                <a:gd name="T23" fmla="*/ 2147483646 h 226"/>
                <a:gd name="T24" fmla="*/ 2147483646 w 169"/>
                <a:gd name="T25" fmla="*/ 2147483646 h 226"/>
                <a:gd name="T26" fmla="*/ 2147483646 w 169"/>
                <a:gd name="T27" fmla="*/ 2147483646 h 226"/>
                <a:gd name="T28" fmla="*/ 2147483646 w 169"/>
                <a:gd name="T29" fmla="*/ 2147483646 h 226"/>
                <a:gd name="T30" fmla="*/ 2147483646 w 169"/>
                <a:gd name="T31" fmla="*/ 2147483646 h 226"/>
                <a:gd name="T32" fmla="*/ 2147483646 w 169"/>
                <a:gd name="T33" fmla="*/ 2147483646 h 226"/>
                <a:gd name="T34" fmla="*/ 2147483646 w 169"/>
                <a:gd name="T35" fmla="*/ 2147483646 h 226"/>
                <a:gd name="T36" fmla="*/ 2147483646 w 169"/>
                <a:gd name="T37" fmla="*/ 2147483646 h 226"/>
                <a:gd name="T38" fmla="*/ 2147483646 w 169"/>
                <a:gd name="T39" fmla="*/ 2147483646 h 226"/>
                <a:gd name="T40" fmla="*/ 2147483646 w 169"/>
                <a:gd name="T41" fmla="*/ 2147483646 h 226"/>
                <a:gd name="T42" fmla="*/ 2147483646 w 169"/>
                <a:gd name="T43" fmla="*/ 0 h 226"/>
                <a:gd name="T44" fmla="*/ 2147483646 w 169"/>
                <a:gd name="T45" fmla="*/ 2147483646 h 226"/>
                <a:gd name="T46" fmla="*/ 2147483646 w 169"/>
                <a:gd name="T47" fmla="*/ 2147483646 h 226"/>
                <a:gd name="T48" fmla="*/ 2147483646 w 169"/>
                <a:gd name="T49" fmla="*/ 2147483646 h 226"/>
                <a:gd name="T50" fmla="*/ 2147483646 w 169"/>
                <a:gd name="T51" fmla="*/ 2147483646 h 226"/>
                <a:gd name="T52" fmla="*/ 2147483646 w 169"/>
                <a:gd name="T53" fmla="*/ 2147483646 h 226"/>
                <a:gd name="T54" fmla="*/ 2147483646 w 169"/>
                <a:gd name="T55" fmla="*/ 2147483646 h 226"/>
                <a:gd name="T56" fmla="*/ 2147483646 w 169"/>
                <a:gd name="T57" fmla="*/ 2147483646 h 226"/>
                <a:gd name="T58" fmla="*/ 2147483646 w 169"/>
                <a:gd name="T59" fmla="*/ 2147483646 h 226"/>
                <a:gd name="T60" fmla="*/ 2147483646 w 169"/>
                <a:gd name="T61" fmla="*/ 2147483646 h 226"/>
                <a:gd name="T62" fmla="*/ 2147483646 w 169"/>
                <a:gd name="T63" fmla="*/ 2147483646 h 226"/>
                <a:gd name="T64" fmla="*/ 2147483646 w 169"/>
                <a:gd name="T65" fmla="*/ 2147483646 h 226"/>
                <a:gd name="T66" fmla="*/ 2147483646 w 169"/>
                <a:gd name="T67" fmla="*/ 2147483646 h 22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9"/>
                <a:gd name="T103" fmla="*/ 0 h 226"/>
                <a:gd name="T104" fmla="*/ 169 w 169"/>
                <a:gd name="T105" fmla="*/ 226 h 22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9" h="226">
                  <a:moveTo>
                    <a:pt x="27" y="226"/>
                  </a:moveTo>
                  <a:lnTo>
                    <a:pt x="37" y="213"/>
                  </a:lnTo>
                  <a:lnTo>
                    <a:pt x="46" y="203"/>
                  </a:lnTo>
                  <a:lnTo>
                    <a:pt x="56" y="196"/>
                  </a:lnTo>
                  <a:lnTo>
                    <a:pt x="65" y="192"/>
                  </a:lnTo>
                  <a:lnTo>
                    <a:pt x="86" y="182"/>
                  </a:lnTo>
                  <a:lnTo>
                    <a:pt x="113" y="173"/>
                  </a:lnTo>
                  <a:lnTo>
                    <a:pt x="119" y="142"/>
                  </a:lnTo>
                  <a:lnTo>
                    <a:pt x="125" y="92"/>
                  </a:lnTo>
                  <a:lnTo>
                    <a:pt x="129" y="44"/>
                  </a:lnTo>
                  <a:lnTo>
                    <a:pt x="127" y="11"/>
                  </a:lnTo>
                  <a:lnTo>
                    <a:pt x="104" y="21"/>
                  </a:lnTo>
                  <a:lnTo>
                    <a:pt x="77" y="34"/>
                  </a:lnTo>
                  <a:lnTo>
                    <a:pt x="79" y="50"/>
                  </a:lnTo>
                  <a:lnTo>
                    <a:pt x="79" y="65"/>
                  </a:lnTo>
                  <a:lnTo>
                    <a:pt x="81" y="80"/>
                  </a:lnTo>
                  <a:lnTo>
                    <a:pt x="81" y="96"/>
                  </a:lnTo>
                  <a:lnTo>
                    <a:pt x="85" y="96"/>
                  </a:lnTo>
                  <a:lnTo>
                    <a:pt x="88" y="96"/>
                  </a:lnTo>
                  <a:lnTo>
                    <a:pt x="86" y="117"/>
                  </a:lnTo>
                  <a:lnTo>
                    <a:pt x="81" y="132"/>
                  </a:lnTo>
                  <a:lnTo>
                    <a:pt x="75" y="146"/>
                  </a:lnTo>
                  <a:lnTo>
                    <a:pt x="65" y="157"/>
                  </a:lnTo>
                  <a:lnTo>
                    <a:pt x="54" y="165"/>
                  </a:lnTo>
                  <a:lnTo>
                    <a:pt x="40" y="171"/>
                  </a:lnTo>
                  <a:lnTo>
                    <a:pt x="23" y="174"/>
                  </a:lnTo>
                  <a:lnTo>
                    <a:pt x="0" y="176"/>
                  </a:lnTo>
                  <a:lnTo>
                    <a:pt x="6" y="163"/>
                  </a:lnTo>
                  <a:lnTo>
                    <a:pt x="10" y="155"/>
                  </a:lnTo>
                  <a:lnTo>
                    <a:pt x="17" y="150"/>
                  </a:lnTo>
                  <a:lnTo>
                    <a:pt x="23" y="148"/>
                  </a:lnTo>
                  <a:lnTo>
                    <a:pt x="31" y="144"/>
                  </a:lnTo>
                  <a:lnTo>
                    <a:pt x="38" y="142"/>
                  </a:lnTo>
                  <a:lnTo>
                    <a:pt x="48" y="138"/>
                  </a:lnTo>
                  <a:lnTo>
                    <a:pt x="56" y="130"/>
                  </a:lnTo>
                  <a:lnTo>
                    <a:pt x="56" y="107"/>
                  </a:lnTo>
                  <a:lnTo>
                    <a:pt x="54" y="88"/>
                  </a:lnTo>
                  <a:lnTo>
                    <a:pt x="56" y="73"/>
                  </a:lnTo>
                  <a:lnTo>
                    <a:pt x="60" y="59"/>
                  </a:lnTo>
                  <a:lnTo>
                    <a:pt x="63" y="46"/>
                  </a:lnTo>
                  <a:lnTo>
                    <a:pt x="71" y="32"/>
                  </a:lnTo>
                  <a:lnTo>
                    <a:pt x="83" y="17"/>
                  </a:lnTo>
                  <a:lnTo>
                    <a:pt x="96" y="2"/>
                  </a:lnTo>
                  <a:lnTo>
                    <a:pt x="113" y="0"/>
                  </a:lnTo>
                  <a:lnTo>
                    <a:pt x="129" y="0"/>
                  </a:lnTo>
                  <a:lnTo>
                    <a:pt x="138" y="2"/>
                  </a:lnTo>
                  <a:lnTo>
                    <a:pt x="146" y="6"/>
                  </a:lnTo>
                  <a:lnTo>
                    <a:pt x="154" y="13"/>
                  </a:lnTo>
                  <a:lnTo>
                    <a:pt x="159" y="25"/>
                  </a:lnTo>
                  <a:lnTo>
                    <a:pt x="163" y="38"/>
                  </a:lnTo>
                  <a:lnTo>
                    <a:pt x="169" y="57"/>
                  </a:lnTo>
                  <a:lnTo>
                    <a:pt x="165" y="57"/>
                  </a:lnTo>
                  <a:lnTo>
                    <a:pt x="161" y="57"/>
                  </a:lnTo>
                  <a:lnTo>
                    <a:pt x="156" y="42"/>
                  </a:lnTo>
                  <a:lnTo>
                    <a:pt x="150" y="27"/>
                  </a:lnTo>
                  <a:lnTo>
                    <a:pt x="144" y="27"/>
                  </a:lnTo>
                  <a:lnTo>
                    <a:pt x="138" y="27"/>
                  </a:lnTo>
                  <a:lnTo>
                    <a:pt x="134" y="46"/>
                  </a:lnTo>
                  <a:lnTo>
                    <a:pt x="133" y="67"/>
                  </a:lnTo>
                  <a:lnTo>
                    <a:pt x="131" y="86"/>
                  </a:lnTo>
                  <a:lnTo>
                    <a:pt x="131" y="107"/>
                  </a:lnTo>
                  <a:lnTo>
                    <a:pt x="129" y="128"/>
                  </a:lnTo>
                  <a:lnTo>
                    <a:pt x="127" y="148"/>
                  </a:lnTo>
                  <a:lnTo>
                    <a:pt x="123" y="167"/>
                  </a:lnTo>
                  <a:lnTo>
                    <a:pt x="117" y="184"/>
                  </a:lnTo>
                  <a:lnTo>
                    <a:pt x="96" y="192"/>
                  </a:lnTo>
                  <a:lnTo>
                    <a:pt x="79" y="199"/>
                  </a:lnTo>
                  <a:lnTo>
                    <a:pt x="60" y="209"/>
                  </a:lnTo>
                  <a:lnTo>
                    <a:pt x="27" y="226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1" name="Freeform 51">
              <a:extLst>
                <a:ext uri="{FF2B5EF4-FFF2-40B4-BE49-F238E27FC236}">
                  <a16:creationId xmlns:a16="http://schemas.microsoft.com/office/drawing/2014/main" id="{040F59EF-EA9F-2307-97A6-996495FC3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4938" y="3565525"/>
              <a:ext cx="363537" cy="160338"/>
            </a:xfrm>
            <a:custGeom>
              <a:avLst/>
              <a:gdLst>
                <a:gd name="T0" fmla="*/ 2147483646 w 229"/>
                <a:gd name="T1" fmla="*/ 2147483646 h 101"/>
                <a:gd name="T2" fmla="*/ 2147483646 w 229"/>
                <a:gd name="T3" fmla="*/ 2147483646 h 101"/>
                <a:gd name="T4" fmla="*/ 2147483646 w 229"/>
                <a:gd name="T5" fmla="*/ 2147483646 h 101"/>
                <a:gd name="T6" fmla="*/ 2147483646 w 229"/>
                <a:gd name="T7" fmla="*/ 2147483646 h 101"/>
                <a:gd name="T8" fmla="*/ 2147483646 w 229"/>
                <a:gd name="T9" fmla="*/ 2147483646 h 101"/>
                <a:gd name="T10" fmla="*/ 2147483646 w 229"/>
                <a:gd name="T11" fmla="*/ 2147483646 h 101"/>
                <a:gd name="T12" fmla="*/ 2147483646 w 229"/>
                <a:gd name="T13" fmla="*/ 2147483646 h 101"/>
                <a:gd name="T14" fmla="*/ 2147483646 w 229"/>
                <a:gd name="T15" fmla="*/ 2147483646 h 101"/>
                <a:gd name="T16" fmla="*/ 0 w 229"/>
                <a:gd name="T17" fmla="*/ 2147483646 h 101"/>
                <a:gd name="T18" fmla="*/ 0 w 229"/>
                <a:gd name="T19" fmla="*/ 2147483646 h 101"/>
                <a:gd name="T20" fmla="*/ 2147483646 w 229"/>
                <a:gd name="T21" fmla="*/ 2147483646 h 101"/>
                <a:gd name="T22" fmla="*/ 2147483646 w 229"/>
                <a:gd name="T23" fmla="*/ 2147483646 h 101"/>
                <a:gd name="T24" fmla="*/ 2147483646 w 229"/>
                <a:gd name="T25" fmla="*/ 2147483646 h 101"/>
                <a:gd name="T26" fmla="*/ 2147483646 w 229"/>
                <a:gd name="T27" fmla="*/ 2147483646 h 101"/>
                <a:gd name="T28" fmla="*/ 2147483646 w 229"/>
                <a:gd name="T29" fmla="*/ 2147483646 h 101"/>
                <a:gd name="T30" fmla="*/ 2147483646 w 229"/>
                <a:gd name="T31" fmla="*/ 2147483646 h 101"/>
                <a:gd name="T32" fmla="*/ 2147483646 w 229"/>
                <a:gd name="T33" fmla="*/ 2147483646 h 101"/>
                <a:gd name="T34" fmla="*/ 2147483646 w 229"/>
                <a:gd name="T35" fmla="*/ 0 h 101"/>
                <a:gd name="T36" fmla="*/ 2147483646 w 229"/>
                <a:gd name="T37" fmla="*/ 0 h 101"/>
                <a:gd name="T38" fmla="*/ 2147483646 w 229"/>
                <a:gd name="T39" fmla="*/ 2147483646 h 101"/>
                <a:gd name="T40" fmla="*/ 2147483646 w 229"/>
                <a:gd name="T41" fmla="*/ 2147483646 h 101"/>
                <a:gd name="T42" fmla="*/ 2147483646 w 229"/>
                <a:gd name="T43" fmla="*/ 2147483646 h 101"/>
                <a:gd name="T44" fmla="*/ 2147483646 w 229"/>
                <a:gd name="T45" fmla="*/ 2147483646 h 101"/>
                <a:gd name="T46" fmla="*/ 2147483646 w 229"/>
                <a:gd name="T47" fmla="*/ 2147483646 h 101"/>
                <a:gd name="T48" fmla="*/ 2147483646 w 229"/>
                <a:gd name="T49" fmla="*/ 2147483646 h 101"/>
                <a:gd name="T50" fmla="*/ 2147483646 w 229"/>
                <a:gd name="T51" fmla="*/ 2147483646 h 101"/>
                <a:gd name="T52" fmla="*/ 2147483646 w 229"/>
                <a:gd name="T53" fmla="*/ 2147483646 h 101"/>
                <a:gd name="T54" fmla="*/ 2147483646 w 229"/>
                <a:gd name="T55" fmla="*/ 2147483646 h 101"/>
                <a:gd name="T56" fmla="*/ 2147483646 w 229"/>
                <a:gd name="T57" fmla="*/ 2147483646 h 101"/>
                <a:gd name="T58" fmla="*/ 2147483646 w 229"/>
                <a:gd name="T59" fmla="*/ 2147483646 h 101"/>
                <a:gd name="T60" fmla="*/ 2147483646 w 229"/>
                <a:gd name="T61" fmla="*/ 2147483646 h 101"/>
                <a:gd name="T62" fmla="*/ 2147483646 w 229"/>
                <a:gd name="T63" fmla="*/ 2147483646 h 101"/>
                <a:gd name="T64" fmla="*/ 2147483646 w 229"/>
                <a:gd name="T65" fmla="*/ 2147483646 h 101"/>
                <a:gd name="T66" fmla="*/ 2147483646 w 229"/>
                <a:gd name="T67" fmla="*/ 2147483646 h 101"/>
                <a:gd name="T68" fmla="*/ 2147483646 w 229"/>
                <a:gd name="T69" fmla="*/ 2147483646 h 10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9"/>
                <a:gd name="T106" fmla="*/ 0 h 101"/>
                <a:gd name="T107" fmla="*/ 229 w 229"/>
                <a:gd name="T108" fmla="*/ 101 h 10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9" h="101">
                  <a:moveTo>
                    <a:pt x="167" y="101"/>
                  </a:moveTo>
                  <a:lnTo>
                    <a:pt x="146" y="90"/>
                  </a:lnTo>
                  <a:lnTo>
                    <a:pt x="127" y="82"/>
                  </a:lnTo>
                  <a:lnTo>
                    <a:pt x="106" y="77"/>
                  </a:lnTo>
                  <a:lnTo>
                    <a:pt x="83" y="71"/>
                  </a:lnTo>
                  <a:lnTo>
                    <a:pt x="62" y="65"/>
                  </a:lnTo>
                  <a:lnTo>
                    <a:pt x="39" y="59"/>
                  </a:lnTo>
                  <a:lnTo>
                    <a:pt x="19" y="5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2" y="27"/>
                  </a:lnTo>
                  <a:lnTo>
                    <a:pt x="6" y="21"/>
                  </a:lnTo>
                  <a:lnTo>
                    <a:pt x="10" y="15"/>
                  </a:lnTo>
                  <a:lnTo>
                    <a:pt x="15" y="11"/>
                  </a:lnTo>
                  <a:lnTo>
                    <a:pt x="21" y="7"/>
                  </a:lnTo>
                  <a:lnTo>
                    <a:pt x="27" y="4"/>
                  </a:lnTo>
                  <a:lnTo>
                    <a:pt x="37" y="2"/>
                  </a:lnTo>
                  <a:lnTo>
                    <a:pt x="54" y="0"/>
                  </a:lnTo>
                  <a:lnTo>
                    <a:pt x="73" y="0"/>
                  </a:lnTo>
                  <a:lnTo>
                    <a:pt x="94" y="2"/>
                  </a:lnTo>
                  <a:lnTo>
                    <a:pt x="115" y="6"/>
                  </a:lnTo>
                  <a:lnTo>
                    <a:pt x="136" y="11"/>
                  </a:lnTo>
                  <a:lnTo>
                    <a:pt x="158" y="19"/>
                  </a:lnTo>
                  <a:lnTo>
                    <a:pt x="177" y="27"/>
                  </a:lnTo>
                  <a:lnTo>
                    <a:pt x="194" y="34"/>
                  </a:lnTo>
                  <a:lnTo>
                    <a:pt x="209" y="42"/>
                  </a:lnTo>
                  <a:lnTo>
                    <a:pt x="219" y="50"/>
                  </a:lnTo>
                  <a:lnTo>
                    <a:pt x="227" y="57"/>
                  </a:lnTo>
                  <a:lnTo>
                    <a:pt x="229" y="63"/>
                  </a:lnTo>
                  <a:lnTo>
                    <a:pt x="213" y="71"/>
                  </a:lnTo>
                  <a:lnTo>
                    <a:pt x="200" y="78"/>
                  </a:lnTo>
                  <a:lnTo>
                    <a:pt x="188" y="88"/>
                  </a:lnTo>
                  <a:lnTo>
                    <a:pt x="179" y="100"/>
                  </a:lnTo>
                  <a:lnTo>
                    <a:pt x="173" y="101"/>
                  </a:lnTo>
                  <a:lnTo>
                    <a:pt x="167" y="101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2" name="Freeform 52">
              <a:extLst>
                <a:ext uri="{FF2B5EF4-FFF2-40B4-BE49-F238E27FC236}">
                  <a16:creationId xmlns:a16="http://schemas.microsoft.com/office/drawing/2014/main" id="{E9B9FC75-ACF5-4034-3397-2F00BC7BA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5375" y="3543300"/>
              <a:ext cx="207963" cy="79375"/>
            </a:xfrm>
            <a:custGeom>
              <a:avLst/>
              <a:gdLst>
                <a:gd name="T0" fmla="*/ 2147483646 w 131"/>
                <a:gd name="T1" fmla="*/ 2147483646 h 50"/>
                <a:gd name="T2" fmla="*/ 2147483646 w 131"/>
                <a:gd name="T3" fmla="*/ 2147483646 h 50"/>
                <a:gd name="T4" fmla="*/ 2147483646 w 131"/>
                <a:gd name="T5" fmla="*/ 2147483646 h 50"/>
                <a:gd name="T6" fmla="*/ 2147483646 w 131"/>
                <a:gd name="T7" fmla="*/ 2147483646 h 50"/>
                <a:gd name="T8" fmla="*/ 0 w 131"/>
                <a:gd name="T9" fmla="*/ 2147483646 h 50"/>
                <a:gd name="T10" fmla="*/ 0 w 131"/>
                <a:gd name="T11" fmla="*/ 2147483646 h 50"/>
                <a:gd name="T12" fmla="*/ 0 w 131"/>
                <a:gd name="T13" fmla="*/ 2147483646 h 50"/>
                <a:gd name="T14" fmla="*/ 2147483646 w 131"/>
                <a:gd name="T15" fmla="*/ 2147483646 h 50"/>
                <a:gd name="T16" fmla="*/ 2147483646 w 131"/>
                <a:gd name="T17" fmla="*/ 2147483646 h 50"/>
                <a:gd name="T18" fmla="*/ 2147483646 w 131"/>
                <a:gd name="T19" fmla="*/ 0 h 50"/>
                <a:gd name="T20" fmla="*/ 2147483646 w 131"/>
                <a:gd name="T21" fmla="*/ 0 h 50"/>
                <a:gd name="T22" fmla="*/ 2147483646 w 131"/>
                <a:gd name="T23" fmla="*/ 2147483646 h 50"/>
                <a:gd name="T24" fmla="*/ 2147483646 w 131"/>
                <a:gd name="T25" fmla="*/ 2147483646 h 50"/>
                <a:gd name="T26" fmla="*/ 2147483646 w 131"/>
                <a:gd name="T27" fmla="*/ 2147483646 h 50"/>
                <a:gd name="T28" fmla="*/ 2147483646 w 131"/>
                <a:gd name="T29" fmla="*/ 2147483646 h 50"/>
                <a:gd name="T30" fmla="*/ 2147483646 w 131"/>
                <a:gd name="T31" fmla="*/ 2147483646 h 50"/>
                <a:gd name="T32" fmla="*/ 2147483646 w 131"/>
                <a:gd name="T33" fmla="*/ 2147483646 h 50"/>
                <a:gd name="T34" fmla="*/ 2147483646 w 131"/>
                <a:gd name="T35" fmla="*/ 2147483646 h 50"/>
                <a:gd name="T36" fmla="*/ 2147483646 w 131"/>
                <a:gd name="T37" fmla="*/ 2147483646 h 50"/>
                <a:gd name="T38" fmla="*/ 2147483646 w 131"/>
                <a:gd name="T39" fmla="*/ 2147483646 h 50"/>
                <a:gd name="T40" fmla="*/ 2147483646 w 131"/>
                <a:gd name="T41" fmla="*/ 2147483646 h 50"/>
                <a:gd name="T42" fmla="*/ 2147483646 w 131"/>
                <a:gd name="T43" fmla="*/ 2147483646 h 50"/>
                <a:gd name="T44" fmla="*/ 2147483646 w 131"/>
                <a:gd name="T45" fmla="*/ 2147483646 h 5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31"/>
                <a:gd name="T70" fmla="*/ 0 h 50"/>
                <a:gd name="T71" fmla="*/ 131 w 131"/>
                <a:gd name="T72" fmla="*/ 50 h 5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31" h="50">
                  <a:moveTo>
                    <a:pt x="29" y="50"/>
                  </a:moveTo>
                  <a:lnTo>
                    <a:pt x="23" y="37"/>
                  </a:lnTo>
                  <a:lnTo>
                    <a:pt x="17" y="31"/>
                  </a:lnTo>
                  <a:lnTo>
                    <a:pt x="10" y="25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21" y="6"/>
                  </a:lnTo>
                  <a:lnTo>
                    <a:pt x="40" y="2"/>
                  </a:lnTo>
                  <a:lnTo>
                    <a:pt x="61" y="0"/>
                  </a:lnTo>
                  <a:lnTo>
                    <a:pt x="84" y="0"/>
                  </a:lnTo>
                  <a:lnTo>
                    <a:pt x="115" y="18"/>
                  </a:lnTo>
                  <a:lnTo>
                    <a:pt x="131" y="25"/>
                  </a:lnTo>
                  <a:lnTo>
                    <a:pt x="131" y="31"/>
                  </a:lnTo>
                  <a:lnTo>
                    <a:pt x="131" y="35"/>
                  </a:lnTo>
                  <a:lnTo>
                    <a:pt x="129" y="39"/>
                  </a:lnTo>
                  <a:lnTo>
                    <a:pt x="127" y="43"/>
                  </a:lnTo>
                  <a:lnTo>
                    <a:pt x="113" y="35"/>
                  </a:lnTo>
                  <a:lnTo>
                    <a:pt x="100" y="33"/>
                  </a:lnTo>
                  <a:lnTo>
                    <a:pt x="86" y="35"/>
                  </a:lnTo>
                  <a:lnTo>
                    <a:pt x="75" y="37"/>
                  </a:lnTo>
                  <a:lnTo>
                    <a:pt x="52" y="44"/>
                  </a:lnTo>
                  <a:lnTo>
                    <a:pt x="29" y="50"/>
                  </a:lnTo>
                  <a:close/>
                </a:path>
              </a:pathLst>
            </a:custGeom>
            <a:solidFill>
              <a:srgbClr val="F6C6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3" name="Freeform 53">
              <a:extLst>
                <a:ext uri="{FF2B5EF4-FFF2-40B4-BE49-F238E27FC236}">
                  <a16:creationId xmlns:a16="http://schemas.microsoft.com/office/drawing/2014/main" id="{FABE5CCA-C055-ECE7-85AA-8FED9EAB4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2263" y="3340100"/>
              <a:ext cx="155575" cy="142875"/>
            </a:xfrm>
            <a:custGeom>
              <a:avLst/>
              <a:gdLst>
                <a:gd name="T0" fmla="*/ 2147483646 w 98"/>
                <a:gd name="T1" fmla="*/ 2147483646 h 90"/>
                <a:gd name="T2" fmla="*/ 2147483646 w 98"/>
                <a:gd name="T3" fmla="*/ 2147483646 h 90"/>
                <a:gd name="T4" fmla="*/ 0 w 98"/>
                <a:gd name="T5" fmla="*/ 2147483646 h 90"/>
                <a:gd name="T6" fmla="*/ 2147483646 w 98"/>
                <a:gd name="T7" fmla="*/ 2147483646 h 90"/>
                <a:gd name="T8" fmla="*/ 2147483646 w 98"/>
                <a:gd name="T9" fmla="*/ 2147483646 h 90"/>
                <a:gd name="T10" fmla="*/ 2147483646 w 98"/>
                <a:gd name="T11" fmla="*/ 2147483646 h 90"/>
                <a:gd name="T12" fmla="*/ 2147483646 w 98"/>
                <a:gd name="T13" fmla="*/ 2147483646 h 90"/>
                <a:gd name="T14" fmla="*/ 2147483646 w 98"/>
                <a:gd name="T15" fmla="*/ 2147483646 h 90"/>
                <a:gd name="T16" fmla="*/ 2147483646 w 98"/>
                <a:gd name="T17" fmla="*/ 0 h 90"/>
                <a:gd name="T18" fmla="*/ 2147483646 w 98"/>
                <a:gd name="T19" fmla="*/ 2147483646 h 90"/>
                <a:gd name="T20" fmla="*/ 2147483646 w 98"/>
                <a:gd name="T21" fmla="*/ 2147483646 h 90"/>
                <a:gd name="T22" fmla="*/ 2147483646 w 98"/>
                <a:gd name="T23" fmla="*/ 2147483646 h 90"/>
                <a:gd name="T24" fmla="*/ 2147483646 w 98"/>
                <a:gd name="T25" fmla="*/ 2147483646 h 90"/>
                <a:gd name="T26" fmla="*/ 2147483646 w 98"/>
                <a:gd name="T27" fmla="*/ 2147483646 h 90"/>
                <a:gd name="T28" fmla="*/ 2147483646 w 98"/>
                <a:gd name="T29" fmla="*/ 2147483646 h 90"/>
                <a:gd name="T30" fmla="*/ 2147483646 w 98"/>
                <a:gd name="T31" fmla="*/ 2147483646 h 90"/>
                <a:gd name="T32" fmla="*/ 2147483646 w 98"/>
                <a:gd name="T33" fmla="*/ 2147483646 h 90"/>
                <a:gd name="T34" fmla="*/ 2147483646 w 98"/>
                <a:gd name="T35" fmla="*/ 2147483646 h 90"/>
                <a:gd name="T36" fmla="*/ 2147483646 w 98"/>
                <a:gd name="T37" fmla="*/ 2147483646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90"/>
                <a:gd name="T59" fmla="*/ 98 w 98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90">
                  <a:moveTo>
                    <a:pt x="31" y="90"/>
                  </a:moveTo>
                  <a:lnTo>
                    <a:pt x="15" y="86"/>
                  </a:lnTo>
                  <a:lnTo>
                    <a:pt x="0" y="84"/>
                  </a:lnTo>
                  <a:lnTo>
                    <a:pt x="4" y="73"/>
                  </a:lnTo>
                  <a:lnTo>
                    <a:pt x="8" y="61"/>
                  </a:lnTo>
                  <a:lnTo>
                    <a:pt x="11" y="52"/>
                  </a:lnTo>
                  <a:lnTo>
                    <a:pt x="19" y="42"/>
                  </a:lnTo>
                  <a:lnTo>
                    <a:pt x="33" y="21"/>
                  </a:lnTo>
                  <a:lnTo>
                    <a:pt x="42" y="0"/>
                  </a:lnTo>
                  <a:lnTo>
                    <a:pt x="69" y="2"/>
                  </a:lnTo>
                  <a:lnTo>
                    <a:pt x="96" y="6"/>
                  </a:lnTo>
                  <a:lnTo>
                    <a:pt x="98" y="21"/>
                  </a:lnTo>
                  <a:lnTo>
                    <a:pt x="96" y="38"/>
                  </a:lnTo>
                  <a:lnTo>
                    <a:pt x="90" y="52"/>
                  </a:lnTo>
                  <a:lnTo>
                    <a:pt x="82" y="65"/>
                  </a:lnTo>
                  <a:lnTo>
                    <a:pt x="71" y="75"/>
                  </a:lnTo>
                  <a:lnTo>
                    <a:pt x="59" y="82"/>
                  </a:lnTo>
                  <a:lnTo>
                    <a:pt x="46" y="88"/>
                  </a:lnTo>
                  <a:lnTo>
                    <a:pt x="31" y="90"/>
                  </a:lnTo>
                  <a:close/>
                </a:path>
              </a:pathLst>
            </a:custGeom>
            <a:solidFill>
              <a:srgbClr val="9581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4" name="Freeform 54">
              <a:extLst>
                <a:ext uri="{FF2B5EF4-FFF2-40B4-BE49-F238E27FC236}">
                  <a16:creationId xmlns:a16="http://schemas.microsoft.com/office/drawing/2014/main" id="{B7F8EDE5-C04F-6E55-179E-B1EF572BC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9650" y="3175000"/>
              <a:ext cx="258763" cy="215900"/>
            </a:xfrm>
            <a:custGeom>
              <a:avLst/>
              <a:gdLst>
                <a:gd name="T0" fmla="*/ 2147483646 w 163"/>
                <a:gd name="T1" fmla="*/ 2147483646 h 136"/>
                <a:gd name="T2" fmla="*/ 2147483646 w 163"/>
                <a:gd name="T3" fmla="*/ 2147483646 h 136"/>
                <a:gd name="T4" fmla="*/ 2147483646 w 163"/>
                <a:gd name="T5" fmla="*/ 2147483646 h 136"/>
                <a:gd name="T6" fmla="*/ 2147483646 w 163"/>
                <a:gd name="T7" fmla="*/ 2147483646 h 136"/>
                <a:gd name="T8" fmla="*/ 2147483646 w 163"/>
                <a:gd name="T9" fmla="*/ 2147483646 h 136"/>
                <a:gd name="T10" fmla="*/ 2147483646 w 163"/>
                <a:gd name="T11" fmla="*/ 2147483646 h 136"/>
                <a:gd name="T12" fmla="*/ 0 w 163"/>
                <a:gd name="T13" fmla="*/ 2147483646 h 136"/>
                <a:gd name="T14" fmla="*/ 0 w 163"/>
                <a:gd name="T15" fmla="*/ 2147483646 h 136"/>
                <a:gd name="T16" fmla="*/ 2147483646 w 163"/>
                <a:gd name="T17" fmla="*/ 2147483646 h 136"/>
                <a:gd name="T18" fmla="*/ 2147483646 w 163"/>
                <a:gd name="T19" fmla="*/ 2147483646 h 136"/>
                <a:gd name="T20" fmla="*/ 2147483646 w 163"/>
                <a:gd name="T21" fmla="*/ 2147483646 h 136"/>
                <a:gd name="T22" fmla="*/ 2147483646 w 163"/>
                <a:gd name="T23" fmla="*/ 2147483646 h 136"/>
                <a:gd name="T24" fmla="*/ 2147483646 w 163"/>
                <a:gd name="T25" fmla="*/ 2147483646 h 136"/>
                <a:gd name="T26" fmla="*/ 2147483646 w 163"/>
                <a:gd name="T27" fmla="*/ 2147483646 h 136"/>
                <a:gd name="T28" fmla="*/ 2147483646 w 163"/>
                <a:gd name="T29" fmla="*/ 0 h 136"/>
                <a:gd name="T30" fmla="*/ 2147483646 w 163"/>
                <a:gd name="T31" fmla="*/ 2147483646 h 136"/>
                <a:gd name="T32" fmla="*/ 2147483646 w 163"/>
                <a:gd name="T33" fmla="*/ 2147483646 h 136"/>
                <a:gd name="T34" fmla="*/ 2147483646 w 163"/>
                <a:gd name="T35" fmla="*/ 2147483646 h 136"/>
                <a:gd name="T36" fmla="*/ 2147483646 w 163"/>
                <a:gd name="T37" fmla="*/ 2147483646 h 136"/>
                <a:gd name="T38" fmla="*/ 2147483646 w 163"/>
                <a:gd name="T39" fmla="*/ 2147483646 h 136"/>
                <a:gd name="T40" fmla="*/ 2147483646 w 163"/>
                <a:gd name="T41" fmla="*/ 2147483646 h 136"/>
                <a:gd name="T42" fmla="*/ 2147483646 w 163"/>
                <a:gd name="T43" fmla="*/ 2147483646 h 136"/>
                <a:gd name="T44" fmla="*/ 2147483646 w 163"/>
                <a:gd name="T45" fmla="*/ 2147483646 h 136"/>
                <a:gd name="T46" fmla="*/ 2147483646 w 163"/>
                <a:gd name="T47" fmla="*/ 2147483646 h 136"/>
                <a:gd name="T48" fmla="*/ 2147483646 w 163"/>
                <a:gd name="T49" fmla="*/ 2147483646 h 136"/>
                <a:gd name="T50" fmla="*/ 2147483646 w 163"/>
                <a:gd name="T51" fmla="*/ 2147483646 h 136"/>
                <a:gd name="T52" fmla="*/ 2147483646 w 163"/>
                <a:gd name="T53" fmla="*/ 0 h 136"/>
                <a:gd name="T54" fmla="*/ 2147483646 w 163"/>
                <a:gd name="T55" fmla="*/ 2147483646 h 136"/>
                <a:gd name="T56" fmla="*/ 2147483646 w 163"/>
                <a:gd name="T57" fmla="*/ 2147483646 h 136"/>
                <a:gd name="T58" fmla="*/ 2147483646 w 163"/>
                <a:gd name="T59" fmla="*/ 2147483646 h 136"/>
                <a:gd name="T60" fmla="*/ 2147483646 w 163"/>
                <a:gd name="T61" fmla="*/ 2147483646 h 136"/>
                <a:gd name="T62" fmla="*/ 2147483646 w 163"/>
                <a:gd name="T63" fmla="*/ 2147483646 h 136"/>
                <a:gd name="T64" fmla="*/ 2147483646 w 163"/>
                <a:gd name="T65" fmla="*/ 2147483646 h 136"/>
                <a:gd name="T66" fmla="*/ 2147483646 w 163"/>
                <a:gd name="T67" fmla="*/ 2147483646 h 136"/>
                <a:gd name="T68" fmla="*/ 2147483646 w 163"/>
                <a:gd name="T69" fmla="*/ 2147483646 h 136"/>
                <a:gd name="T70" fmla="*/ 2147483646 w 163"/>
                <a:gd name="T71" fmla="*/ 2147483646 h 136"/>
                <a:gd name="T72" fmla="*/ 2147483646 w 163"/>
                <a:gd name="T73" fmla="*/ 2147483646 h 136"/>
                <a:gd name="T74" fmla="*/ 2147483646 w 163"/>
                <a:gd name="T75" fmla="*/ 2147483646 h 136"/>
                <a:gd name="T76" fmla="*/ 2147483646 w 163"/>
                <a:gd name="T77" fmla="*/ 2147483646 h 136"/>
                <a:gd name="T78" fmla="*/ 2147483646 w 163"/>
                <a:gd name="T79" fmla="*/ 2147483646 h 136"/>
                <a:gd name="T80" fmla="*/ 2147483646 w 163"/>
                <a:gd name="T81" fmla="*/ 2147483646 h 136"/>
                <a:gd name="T82" fmla="*/ 2147483646 w 163"/>
                <a:gd name="T83" fmla="*/ 2147483646 h 136"/>
                <a:gd name="T84" fmla="*/ 2147483646 w 163"/>
                <a:gd name="T85" fmla="*/ 2147483646 h 136"/>
                <a:gd name="T86" fmla="*/ 2147483646 w 163"/>
                <a:gd name="T87" fmla="*/ 2147483646 h 136"/>
                <a:gd name="T88" fmla="*/ 2147483646 w 163"/>
                <a:gd name="T89" fmla="*/ 2147483646 h 136"/>
                <a:gd name="T90" fmla="*/ 2147483646 w 163"/>
                <a:gd name="T91" fmla="*/ 2147483646 h 136"/>
                <a:gd name="T92" fmla="*/ 2147483646 w 163"/>
                <a:gd name="T93" fmla="*/ 2147483646 h 136"/>
                <a:gd name="T94" fmla="*/ 2147483646 w 163"/>
                <a:gd name="T95" fmla="*/ 2147483646 h 136"/>
                <a:gd name="T96" fmla="*/ 2147483646 w 163"/>
                <a:gd name="T97" fmla="*/ 2147483646 h 136"/>
                <a:gd name="T98" fmla="*/ 2147483646 w 163"/>
                <a:gd name="T99" fmla="*/ 2147483646 h 136"/>
                <a:gd name="T100" fmla="*/ 2147483646 w 163"/>
                <a:gd name="T101" fmla="*/ 2147483646 h 136"/>
                <a:gd name="T102" fmla="*/ 2147483646 w 163"/>
                <a:gd name="T103" fmla="*/ 2147483646 h 136"/>
                <a:gd name="T104" fmla="*/ 2147483646 w 163"/>
                <a:gd name="T105" fmla="*/ 2147483646 h 136"/>
                <a:gd name="T106" fmla="*/ 2147483646 w 163"/>
                <a:gd name="T107" fmla="*/ 2147483646 h 136"/>
                <a:gd name="T108" fmla="*/ 2147483646 w 163"/>
                <a:gd name="T109" fmla="*/ 2147483646 h 136"/>
                <a:gd name="T110" fmla="*/ 2147483646 w 163"/>
                <a:gd name="T111" fmla="*/ 2147483646 h 136"/>
                <a:gd name="T112" fmla="*/ 2147483646 w 163"/>
                <a:gd name="T113" fmla="*/ 2147483646 h 1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63"/>
                <a:gd name="T172" fmla="*/ 0 h 136"/>
                <a:gd name="T173" fmla="*/ 163 w 163"/>
                <a:gd name="T174" fmla="*/ 136 h 1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63" h="136">
                  <a:moveTo>
                    <a:pt x="69" y="136"/>
                  </a:moveTo>
                  <a:lnTo>
                    <a:pt x="62" y="135"/>
                  </a:lnTo>
                  <a:lnTo>
                    <a:pt x="54" y="135"/>
                  </a:lnTo>
                  <a:lnTo>
                    <a:pt x="54" y="131"/>
                  </a:lnTo>
                  <a:lnTo>
                    <a:pt x="54" y="127"/>
                  </a:lnTo>
                  <a:lnTo>
                    <a:pt x="42" y="121"/>
                  </a:lnTo>
                  <a:lnTo>
                    <a:pt x="33" y="117"/>
                  </a:lnTo>
                  <a:lnTo>
                    <a:pt x="25" y="110"/>
                  </a:lnTo>
                  <a:lnTo>
                    <a:pt x="19" y="104"/>
                  </a:lnTo>
                  <a:lnTo>
                    <a:pt x="14" y="96"/>
                  </a:lnTo>
                  <a:lnTo>
                    <a:pt x="10" y="90"/>
                  </a:lnTo>
                  <a:lnTo>
                    <a:pt x="6" y="83"/>
                  </a:lnTo>
                  <a:lnTo>
                    <a:pt x="4" y="73"/>
                  </a:lnTo>
                  <a:lnTo>
                    <a:pt x="0" y="58"/>
                  </a:lnTo>
                  <a:lnTo>
                    <a:pt x="0" y="40"/>
                  </a:lnTo>
                  <a:lnTo>
                    <a:pt x="0" y="21"/>
                  </a:lnTo>
                  <a:lnTo>
                    <a:pt x="0" y="4"/>
                  </a:lnTo>
                  <a:lnTo>
                    <a:pt x="6" y="4"/>
                  </a:lnTo>
                  <a:lnTo>
                    <a:pt x="12" y="4"/>
                  </a:lnTo>
                  <a:lnTo>
                    <a:pt x="12" y="21"/>
                  </a:lnTo>
                  <a:lnTo>
                    <a:pt x="12" y="39"/>
                  </a:lnTo>
                  <a:lnTo>
                    <a:pt x="12" y="56"/>
                  </a:lnTo>
                  <a:lnTo>
                    <a:pt x="12" y="73"/>
                  </a:lnTo>
                  <a:lnTo>
                    <a:pt x="14" y="73"/>
                  </a:lnTo>
                  <a:lnTo>
                    <a:pt x="19" y="73"/>
                  </a:lnTo>
                  <a:lnTo>
                    <a:pt x="19" y="54"/>
                  </a:lnTo>
                  <a:lnTo>
                    <a:pt x="19" y="37"/>
                  </a:lnTo>
                  <a:lnTo>
                    <a:pt x="19" y="17"/>
                  </a:lnTo>
                  <a:lnTo>
                    <a:pt x="19" y="0"/>
                  </a:lnTo>
                  <a:lnTo>
                    <a:pt x="27" y="0"/>
                  </a:lnTo>
                  <a:lnTo>
                    <a:pt x="35" y="0"/>
                  </a:lnTo>
                  <a:lnTo>
                    <a:pt x="35" y="23"/>
                  </a:lnTo>
                  <a:lnTo>
                    <a:pt x="35" y="48"/>
                  </a:lnTo>
                  <a:lnTo>
                    <a:pt x="35" y="71"/>
                  </a:lnTo>
                  <a:lnTo>
                    <a:pt x="35" y="96"/>
                  </a:lnTo>
                  <a:lnTo>
                    <a:pt x="39" y="96"/>
                  </a:lnTo>
                  <a:lnTo>
                    <a:pt x="42" y="96"/>
                  </a:lnTo>
                  <a:lnTo>
                    <a:pt x="42" y="73"/>
                  </a:lnTo>
                  <a:lnTo>
                    <a:pt x="42" y="50"/>
                  </a:lnTo>
                  <a:lnTo>
                    <a:pt x="42" y="27"/>
                  </a:lnTo>
                  <a:lnTo>
                    <a:pt x="42" y="4"/>
                  </a:lnTo>
                  <a:lnTo>
                    <a:pt x="46" y="4"/>
                  </a:lnTo>
                  <a:lnTo>
                    <a:pt x="54" y="4"/>
                  </a:lnTo>
                  <a:lnTo>
                    <a:pt x="54" y="31"/>
                  </a:lnTo>
                  <a:lnTo>
                    <a:pt x="54" y="58"/>
                  </a:lnTo>
                  <a:lnTo>
                    <a:pt x="54" y="85"/>
                  </a:lnTo>
                  <a:lnTo>
                    <a:pt x="54" y="111"/>
                  </a:lnTo>
                  <a:lnTo>
                    <a:pt x="56" y="111"/>
                  </a:lnTo>
                  <a:lnTo>
                    <a:pt x="60" y="111"/>
                  </a:lnTo>
                  <a:lnTo>
                    <a:pt x="60" y="83"/>
                  </a:lnTo>
                  <a:lnTo>
                    <a:pt x="60" y="56"/>
                  </a:lnTo>
                  <a:lnTo>
                    <a:pt x="62" y="27"/>
                  </a:lnTo>
                  <a:lnTo>
                    <a:pt x="65" y="2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71" y="27"/>
                  </a:lnTo>
                  <a:lnTo>
                    <a:pt x="71" y="56"/>
                  </a:lnTo>
                  <a:lnTo>
                    <a:pt x="71" y="83"/>
                  </a:lnTo>
                  <a:lnTo>
                    <a:pt x="71" y="111"/>
                  </a:lnTo>
                  <a:lnTo>
                    <a:pt x="75" y="111"/>
                  </a:lnTo>
                  <a:lnTo>
                    <a:pt x="81" y="111"/>
                  </a:lnTo>
                  <a:lnTo>
                    <a:pt x="81" y="85"/>
                  </a:lnTo>
                  <a:lnTo>
                    <a:pt x="83" y="58"/>
                  </a:lnTo>
                  <a:lnTo>
                    <a:pt x="83" y="31"/>
                  </a:lnTo>
                  <a:lnTo>
                    <a:pt x="83" y="4"/>
                  </a:lnTo>
                  <a:lnTo>
                    <a:pt x="87" y="4"/>
                  </a:lnTo>
                  <a:lnTo>
                    <a:pt x="92" y="4"/>
                  </a:lnTo>
                  <a:lnTo>
                    <a:pt x="92" y="31"/>
                  </a:lnTo>
                  <a:lnTo>
                    <a:pt x="92" y="60"/>
                  </a:lnTo>
                  <a:lnTo>
                    <a:pt x="92" y="87"/>
                  </a:lnTo>
                  <a:lnTo>
                    <a:pt x="92" y="115"/>
                  </a:lnTo>
                  <a:lnTo>
                    <a:pt x="96" y="115"/>
                  </a:lnTo>
                  <a:lnTo>
                    <a:pt x="100" y="115"/>
                  </a:lnTo>
                  <a:lnTo>
                    <a:pt x="100" y="87"/>
                  </a:lnTo>
                  <a:lnTo>
                    <a:pt x="100" y="58"/>
                  </a:lnTo>
                  <a:lnTo>
                    <a:pt x="100" y="29"/>
                  </a:lnTo>
                  <a:lnTo>
                    <a:pt x="100" y="0"/>
                  </a:lnTo>
                  <a:lnTo>
                    <a:pt x="106" y="2"/>
                  </a:lnTo>
                  <a:lnTo>
                    <a:pt x="112" y="4"/>
                  </a:lnTo>
                  <a:lnTo>
                    <a:pt x="112" y="29"/>
                  </a:lnTo>
                  <a:lnTo>
                    <a:pt x="112" y="56"/>
                  </a:lnTo>
                  <a:lnTo>
                    <a:pt x="112" y="81"/>
                  </a:lnTo>
                  <a:lnTo>
                    <a:pt x="112" y="108"/>
                  </a:lnTo>
                  <a:lnTo>
                    <a:pt x="113" y="108"/>
                  </a:lnTo>
                  <a:lnTo>
                    <a:pt x="117" y="108"/>
                  </a:lnTo>
                  <a:lnTo>
                    <a:pt x="119" y="81"/>
                  </a:lnTo>
                  <a:lnTo>
                    <a:pt x="119" y="56"/>
                  </a:lnTo>
                  <a:lnTo>
                    <a:pt x="121" y="29"/>
                  </a:lnTo>
                  <a:lnTo>
                    <a:pt x="123" y="4"/>
                  </a:lnTo>
                  <a:lnTo>
                    <a:pt x="125" y="4"/>
                  </a:lnTo>
                  <a:lnTo>
                    <a:pt x="129" y="4"/>
                  </a:lnTo>
                  <a:lnTo>
                    <a:pt x="129" y="29"/>
                  </a:lnTo>
                  <a:lnTo>
                    <a:pt x="129" y="54"/>
                  </a:lnTo>
                  <a:lnTo>
                    <a:pt x="129" y="79"/>
                  </a:lnTo>
                  <a:lnTo>
                    <a:pt x="129" y="104"/>
                  </a:lnTo>
                  <a:lnTo>
                    <a:pt x="133" y="104"/>
                  </a:lnTo>
                  <a:lnTo>
                    <a:pt x="138" y="104"/>
                  </a:lnTo>
                  <a:lnTo>
                    <a:pt x="138" y="79"/>
                  </a:lnTo>
                  <a:lnTo>
                    <a:pt x="140" y="54"/>
                  </a:lnTo>
                  <a:lnTo>
                    <a:pt x="140" y="29"/>
                  </a:lnTo>
                  <a:lnTo>
                    <a:pt x="140" y="4"/>
                  </a:lnTo>
                  <a:lnTo>
                    <a:pt x="150" y="4"/>
                  </a:lnTo>
                  <a:lnTo>
                    <a:pt x="158" y="4"/>
                  </a:lnTo>
                  <a:lnTo>
                    <a:pt x="158" y="54"/>
                  </a:lnTo>
                  <a:lnTo>
                    <a:pt x="160" y="81"/>
                  </a:lnTo>
                  <a:lnTo>
                    <a:pt x="161" y="94"/>
                  </a:lnTo>
                  <a:lnTo>
                    <a:pt x="163" y="100"/>
                  </a:lnTo>
                  <a:lnTo>
                    <a:pt x="152" y="110"/>
                  </a:lnTo>
                  <a:lnTo>
                    <a:pt x="140" y="117"/>
                  </a:lnTo>
                  <a:lnTo>
                    <a:pt x="129" y="123"/>
                  </a:lnTo>
                  <a:lnTo>
                    <a:pt x="117" y="129"/>
                  </a:lnTo>
                  <a:lnTo>
                    <a:pt x="106" y="133"/>
                  </a:lnTo>
                  <a:lnTo>
                    <a:pt x="94" y="135"/>
                  </a:lnTo>
                  <a:lnTo>
                    <a:pt x="81" y="136"/>
                  </a:lnTo>
                  <a:lnTo>
                    <a:pt x="69" y="136"/>
                  </a:lnTo>
                  <a:close/>
                </a:path>
              </a:pathLst>
            </a:custGeom>
            <a:solidFill>
              <a:srgbClr val="9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5" name="Freeform 55">
              <a:extLst>
                <a:ext uri="{FF2B5EF4-FFF2-40B4-BE49-F238E27FC236}">
                  <a16:creationId xmlns:a16="http://schemas.microsoft.com/office/drawing/2014/main" id="{A41592AC-0BB2-2231-F9B9-496DD3715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4450" y="3241675"/>
              <a:ext cx="482600" cy="95250"/>
            </a:xfrm>
            <a:custGeom>
              <a:avLst/>
              <a:gdLst>
                <a:gd name="T0" fmla="*/ 2147483646 w 304"/>
                <a:gd name="T1" fmla="*/ 2147483646 h 60"/>
                <a:gd name="T2" fmla="*/ 2147483646 w 304"/>
                <a:gd name="T3" fmla="*/ 2147483646 h 60"/>
                <a:gd name="T4" fmla="*/ 2147483646 w 304"/>
                <a:gd name="T5" fmla="*/ 2147483646 h 60"/>
                <a:gd name="T6" fmla="*/ 2147483646 w 304"/>
                <a:gd name="T7" fmla="*/ 2147483646 h 60"/>
                <a:gd name="T8" fmla="*/ 2147483646 w 304"/>
                <a:gd name="T9" fmla="*/ 2147483646 h 60"/>
                <a:gd name="T10" fmla="*/ 2147483646 w 304"/>
                <a:gd name="T11" fmla="*/ 2147483646 h 60"/>
                <a:gd name="T12" fmla="*/ 2147483646 w 304"/>
                <a:gd name="T13" fmla="*/ 2147483646 h 60"/>
                <a:gd name="T14" fmla="*/ 2147483646 w 304"/>
                <a:gd name="T15" fmla="*/ 2147483646 h 60"/>
                <a:gd name="T16" fmla="*/ 0 w 304"/>
                <a:gd name="T17" fmla="*/ 2147483646 h 60"/>
                <a:gd name="T18" fmla="*/ 0 w 304"/>
                <a:gd name="T19" fmla="*/ 2147483646 h 60"/>
                <a:gd name="T20" fmla="*/ 0 w 304"/>
                <a:gd name="T21" fmla="*/ 0 h 60"/>
                <a:gd name="T22" fmla="*/ 2147483646 w 304"/>
                <a:gd name="T23" fmla="*/ 2147483646 h 60"/>
                <a:gd name="T24" fmla="*/ 2147483646 w 304"/>
                <a:gd name="T25" fmla="*/ 2147483646 h 60"/>
                <a:gd name="T26" fmla="*/ 2147483646 w 304"/>
                <a:gd name="T27" fmla="*/ 2147483646 h 60"/>
                <a:gd name="T28" fmla="*/ 2147483646 w 304"/>
                <a:gd name="T29" fmla="*/ 2147483646 h 60"/>
                <a:gd name="T30" fmla="*/ 2147483646 w 304"/>
                <a:gd name="T31" fmla="*/ 2147483646 h 60"/>
                <a:gd name="T32" fmla="*/ 2147483646 w 304"/>
                <a:gd name="T33" fmla="*/ 2147483646 h 60"/>
                <a:gd name="T34" fmla="*/ 2147483646 w 304"/>
                <a:gd name="T35" fmla="*/ 2147483646 h 60"/>
                <a:gd name="T36" fmla="*/ 2147483646 w 304"/>
                <a:gd name="T37" fmla="*/ 2147483646 h 60"/>
                <a:gd name="T38" fmla="*/ 2147483646 w 304"/>
                <a:gd name="T39" fmla="*/ 2147483646 h 60"/>
                <a:gd name="T40" fmla="*/ 2147483646 w 304"/>
                <a:gd name="T41" fmla="*/ 2147483646 h 60"/>
                <a:gd name="T42" fmla="*/ 2147483646 w 304"/>
                <a:gd name="T43" fmla="*/ 2147483646 h 60"/>
                <a:gd name="T44" fmla="*/ 2147483646 w 304"/>
                <a:gd name="T45" fmla="*/ 2147483646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04"/>
                <a:gd name="T70" fmla="*/ 0 h 60"/>
                <a:gd name="T71" fmla="*/ 304 w 304"/>
                <a:gd name="T72" fmla="*/ 60 h 6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04" h="60">
                  <a:moveTo>
                    <a:pt x="290" y="60"/>
                  </a:moveTo>
                  <a:lnTo>
                    <a:pt x="288" y="58"/>
                  </a:lnTo>
                  <a:lnTo>
                    <a:pt x="284" y="56"/>
                  </a:lnTo>
                  <a:lnTo>
                    <a:pt x="273" y="54"/>
                  </a:lnTo>
                  <a:lnTo>
                    <a:pt x="252" y="50"/>
                  </a:lnTo>
                  <a:lnTo>
                    <a:pt x="217" y="45"/>
                  </a:lnTo>
                  <a:lnTo>
                    <a:pt x="165" y="37"/>
                  </a:lnTo>
                  <a:lnTo>
                    <a:pt x="94" y="25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37" y="2"/>
                  </a:lnTo>
                  <a:lnTo>
                    <a:pt x="75" y="4"/>
                  </a:lnTo>
                  <a:lnTo>
                    <a:pt x="112" y="10"/>
                  </a:lnTo>
                  <a:lnTo>
                    <a:pt x="150" y="14"/>
                  </a:lnTo>
                  <a:lnTo>
                    <a:pt x="188" y="22"/>
                  </a:lnTo>
                  <a:lnTo>
                    <a:pt x="227" y="29"/>
                  </a:lnTo>
                  <a:lnTo>
                    <a:pt x="265" y="37"/>
                  </a:lnTo>
                  <a:lnTo>
                    <a:pt x="304" y="46"/>
                  </a:lnTo>
                  <a:lnTo>
                    <a:pt x="304" y="52"/>
                  </a:lnTo>
                  <a:lnTo>
                    <a:pt x="302" y="56"/>
                  </a:lnTo>
                  <a:lnTo>
                    <a:pt x="298" y="58"/>
                  </a:lnTo>
                  <a:lnTo>
                    <a:pt x="290" y="60"/>
                  </a:lnTo>
                  <a:close/>
                </a:path>
              </a:pathLst>
            </a:custGeom>
            <a:solidFill>
              <a:srgbClr val="7270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6" name="Freeform 56">
              <a:extLst>
                <a:ext uri="{FF2B5EF4-FFF2-40B4-BE49-F238E27FC236}">
                  <a16:creationId xmlns:a16="http://schemas.microsoft.com/office/drawing/2014/main" id="{6383E1D5-4290-6554-156A-8F85F9BA81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4963" y="2901950"/>
              <a:ext cx="447675" cy="434975"/>
            </a:xfrm>
            <a:custGeom>
              <a:avLst/>
              <a:gdLst>
                <a:gd name="T0" fmla="*/ 2147483646 w 282"/>
                <a:gd name="T1" fmla="*/ 2147483646 h 274"/>
                <a:gd name="T2" fmla="*/ 2147483646 w 282"/>
                <a:gd name="T3" fmla="*/ 2147483646 h 274"/>
                <a:gd name="T4" fmla="*/ 2147483646 w 282"/>
                <a:gd name="T5" fmla="*/ 2147483646 h 274"/>
                <a:gd name="T6" fmla="*/ 2147483646 w 282"/>
                <a:gd name="T7" fmla="*/ 2147483646 h 274"/>
                <a:gd name="T8" fmla="*/ 2147483646 w 282"/>
                <a:gd name="T9" fmla="*/ 2147483646 h 274"/>
                <a:gd name="T10" fmla="*/ 2147483646 w 282"/>
                <a:gd name="T11" fmla="*/ 2147483646 h 274"/>
                <a:gd name="T12" fmla="*/ 2147483646 w 282"/>
                <a:gd name="T13" fmla="*/ 2147483646 h 274"/>
                <a:gd name="T14" fmla="*/ 2147483646 w 282"/>
                <a:gd name="T15" fmla="*/ 2147483646 h 274"/>
                <a:gd name="T16" fmla="*/ 2147483646 w 282"/>
                <a:gd name="T17" fmla="*/ 2147483646 h 274"/>
                <a:gd name="T18" fmla="*/ 2147483646 w 282"/>
                <a:gd name="T19" fmla="*/ 2147483646 h 274"/>
                <a:gd name="T20" fmla="*/ 2147483646 w 282"/>
                <a:gd name="T21" fmla="*/ 2147483646 h 274"/>
                <a:gd name="T22" fmla="*/ 2147483646 w 282"/>
                <a:gd name="T23" fmla="*/ 2147483646 h 274"/>
                <a:gd name="T24" fmla="*/ 2147483646 w 282"/>
                <a:gd name="T25" fmla="*/ 2147483646 h 274"/>
                <a:gd name="T26" fmla="*/ 2147483646 w 282"/>
                <a:gd name="T27" fmla="*/ 2147483646 h 274"/>
                <a:gd name="T28" fmla="*/ 2147483646 w 282"/>
                <a:gd name="T29" fmla="*/ 2147483646 h 274"/>
                <a:gd name="T30" fmla="*/ 2147483646 w 282"/>
                <a:gd name="T31" fmla="*/ 2147483646 h 274"/>
                <a:gd name="T32" fmla="*/ 2147483646 w 282"/>
                <a:gd name="T33" fmla="*/ 2147483646 h 274"/>
                <a:gd name="T34" fmla="*/ 2147483646 w 282"/>
                <a:gd name="T35" fmla="*/ 2147483646 h 274"/>
                <a:gd name="T36" fmla="*/ 2147483646 w 282"/>
                <a:gd name="T37" fmla="*/ 2147483646 h 274"/>
                <a:gd name="T38" fmla="*/ 2147483646 w 282"/>
                <a:gd name="T39" fmla="*/ 2147483646 h 274"/>
                <a:gd name="T40" fmla="*/ 2147483646 w 282"/>
                <a:gd name="T41" fmla="*/ 2147483646 h 274"/>
                <a:gd name="T42" fmla="*/ 2147483646 w 282"/>
                <a:gd name="T43" fmla="*/ 2147483646 h 274"/>
                <a:gd name="T44" fmla="*/ 2147483646 w 282"/>
                <a:gd name="T45" fmla="*/ 2147483646 h 274"/>
                <a:gd name="T46" fmla="*/ 2147483646 w 282"/>
                <a:gd name="T47" fmla="*/ 2147483646 h 274"/>
                <a:gd name="T48" fmla="*/ 2147483646 w 282"/>
                <a:gd name="T49" fmla="*/ 2147483646 h 274"/>
                <a:gd name="T50" fmla="*/ 2147483646 w 282"/>
                <a:gd name="T51" fmla="*/ 2147483646 h 274"/>
                <a:gd name="T52" fmla="*/ 2147483646 w 282"/>
                <a:gd name="T53" fmla="*/ 2147483646 h 274"/>
                <a:gd name="T54" fmla="*/ 2147483646 w 282"/>
                <a:gd name="T55" fmla="*/ 2147483646 h 274"/>
                <a:gd name="T56" fmla="*/ 2147483646 w 282"/>
                <a:gd name="T57" fmla="*/ 2147483646 h 274"/>
                <a:gd name="T58" fmla="*/ 2147483646 w 282"/>
                <a:gd name="T59" fmla="*/ 2147483646 h 274"/>
                <a:gd name="T60" fmla="*/ 2147483646 w 282"/>
                <a:gd name="T61" fmla="*/ 2147483646 h 274"/>
                <a:gd name="T62" fmla="*/ 2147483646 w 282"/>
                <a:gd name="T63" fmla="*/ 2147483646 h 274"/>
                <a:gd name="T64" fmla="*/ 2147483646 w 282"/>
                <a:gd name="T65" fmla="*/ 2147483646 h 274"/>
                <a:gd name="T66" fmla="*/ 2147483646 w 282"/>
                <a:gd name="T67" fmla="*/ 2147483646 h 274"/>
                <a:gd name="T68" fmla="*/ 2147483646 w 282"/>
                <a:gd name="T69" fmla="*/ 2147483646 h 274"/>
                <a:gd name="T70" fmla="*/ 2147483646 w 282"/>
                <a:gd name="T71" fmla="*/ 2147483646 h 274"/>
                <a:gd name="T72" fmla="*/ 2147483646 w 282"/>
                <a:gd name="T73" fmla="*/ 2147483646 h 274"/>
                <a:gd name="T74" fmla="*/ 2147483646 w 282"/>
                <a:gd name="T75" fmla="*/ 2147483646 h 274"/>
                <a:gd name="T76" fmla="*/ 2147483646 w 282"/>
                <a:gd name="T77" fmla="*/ 2147483646 h 274"/>
                <a:gd name="T78" fmla="*/ 2147483646 w 282"/>
                <a:gd name="T79" fmla="*/ 2147483646 h 274"/>
                <a:gd name="T80" fmla="*/ 2147483646 w 282"/>
                <a:gd name="T81" fmla="*/ 2147483646 h 274"/>
                <a:gd name="T82" fmla="*/ 2147483646 w 282"/>
                <a:gd name="T83" fmla="*/ 2147483646 h 274"/>
                <a:gd name="T84" fmla="*/ 2147483646 w 282"/>
                <a:gd name="T85" fmla="*/ 2147483646 h 274"/>
                <a:gd name="T86" fmla="*/ 2147483646 w 282"/>
                <a:gd name="T87" fmla="*/ 2147483646 h 274"/>
                <a:gd name="T88" fmla="*/ 2147483646 w 282"/>
                <a:gd name="T89" fmla="*/ 2147483646 h 274"/>
                <a:gd name="T90" fmla="*/ 2147483646 w 282"/>
                <a:gd name="T91" fmla="*/ 2147483646 h 274"/>
                <a:gd name="T92" fmla="*/ 2147483646 w 282"/>
                <a:gd name="T93" fmla="*/ 2147483646 h 274"/>
                <a:gd name="T94" fmla="*/ 2147483646 w 282"/>
                <a:gd name="T95" fmla="*/ 2147483646 h 274"/>
                <a:gd name="T96" fmla="*/ 2147483646 w 282"/>
                <a:gd name="T97" fmla="*/ 2147483646 h 274"/>
                <a:gd name="T98" fmla="*/ 2147483646 w 282"/>
                <a:gd name="T99" fmla="*/ 2147483646 h 274"/>
                <a:gd name="T100" fmla="*/ 2147483646 w 282"/>
                <a:gd name="T101" fmla="*/ 2147483646 h 274"/>
                <a:gd name="T102" fmla="*/ 2147483646 w 282"/>
                <a:gd name="T103" fmla="*/ 2147483646 h 274"/>
                <a:gd name="T104" fmla="*/ 2147483646 w 282"/>
                <a:gd name="T105" fmla="*/ 2147483646 h 274"/>
                <a:gd name="T106" fmla="*/ 2147483646 w 282"/>
                <a:gd name="T107" fmla="*/ 2147483646 h 274"/>
                <a:gd name="T108" fmla="*/ 2147483646 w 282"/>
                <a:gd name="T109" fmla="*/ 2147483646 h 274"/>
                <a:gd name="T110" fmla="*/ 2147483646 w 282"/>
                <a:gd name="T111" fmla="*/ 2147483646 h 274"/>
                <a:gd name="T112" fmla="*/ 2147483646 w 282"/>
                <a:gd name="T113" fmla="*/ 2147483646 h 274"/>
                <a:gd name="T114" fmla="*/ 2147483646 w 282"/>
                <a:gd name="T115" fmla="*/ 2147483646 h 274"/>
                <a:gd name="T116" fmla="*/ 2147483646 w 282"/>
                <a:gd name="T117" fmla="*/ 2147483646 h 274"/>
                <a:gd name="T118" fmla="*/ 2147483646 w 282"/>
                <a:gd name="T119" fmla="*/ 2147483646 h 27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82"/>
                <a:gd name="T181" fmla="*/ 0 h 274"/>
                <a:gd name="T182" fmla="*/ 282 w 282"/>
                <a:gd name="T183" fmla="*/ 274 h 27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82" h="274">
                  <a:moveTo>
                    <a:pt x="242" y="274"/>
                  </a:moveTo>
                  <a:lnTo>
                    <a:pt x="228" y="266"/>
                  </a:lnTo>
                  <a:lnTo>
                    <a:pt x="215" y="260"/>
                  </a:lnTo>
                  <a:lnTo>
                    <a:pt x="203" y="257"/>
                  </a:lnTo>
                  <a:lnTo>
                    <a:pt x="192" y="255"/>
                  </a:lnTo>
                  <a:lnTo>
                    <a:pt x="167" y="255"/>
                  </a:lnTo>
                  <a:lnTo>
                    <a:pt x="138" y="255"/>
                  </a:lnTo>
                  <a:lnTo>
                    <a:pt x="130" y="247"/>
                  </a:lnTo>
                  <a:lnTo>
                    <a:pt x="119" y="243"/>
                  </a:lnTo>
                  <a:lnTo>
                    <a:pt x="105" y="239"/>
                  </a:lnTo>
                  <a:lnTo>
                    <a:pt x="92" y="236"/>
                  </a:lnTo>
                  <a:lnTo>
                    <a:pt x="65" y="234"/>
                  </a:lnTo>
                  <a:lnTo>
                    <a:pt x="42" y="234"/>
                  </a:lnTo>
                  <a:lnTo>
                    <a:pt x="46" y="214"/>
                  </a:lnTo>
                  <a:lnTo>
                    <a:pt x="48" y="197"/>
                  </a:lnTo>
                  <a:lnTo>
                    <a:pt x="51" y="178"/>
                  </a:lnTo>
                  <a:lnTo>
                    <a:pt x="53" y="161"/>
                  </a:lnTo>
                  <a:lnTo>
                    <a:pt x="46" y="161"/>
                  </a:lnTo>
                  <a:lnTo>
                    <a:pt x="38" y="161"/>
                  </a:lnTo>
                  <a:lnTo>
                    <a:pt x="44" y="147"/>
                  </a:lnTo>
                  <a:lnTo>
                    <a:pt x="50" y="134"/>
                  </a:lnTo>
                  <a:lnTo>
                    <a:pt x="53" y="120"/>
                  </a:lnTo>
                  <a:lnTo>
                    <a:pt x="53" y="109"/>
                  </a:lnTo>
                  <a:lnTo>
                    <a:pt x="40" y="109"/>
                  </a:lnTo>
                  <a:lnTo>
                    <a:pt x="30" y="109"/>
                  </a:lnTo>
                  <a:lnTo>
                    <a:pt x="19" y="113"/>
                  </a:lnTo>
                  <a:lnTo>
                    <a:pt x="0" y="118"/>
                  </a:lnTo>
                  <a:lnTo>
                    <a:pt x="2" y="113"/>
                  </a:lnTo>
                  <a:lnTo>
                    <a:pt x="5" y="105"/>
                  </a:lnTo>
                  <a:lnTo>
                    <a:pt x="11" y="97"/>
                  </a:lnTo>
                  <a:lnTo>
                    <a:pt x="19" y="90"/>
                  </a:lnTo>
                  <a:lnTo>
                    <a:pt x="36" y="72"/>
                  </a:lnTo>
                  <a:lnTo>
                    <a:pt x="59" y="53"/>
                  </a:lnTo>
                  <a:lnTo>
                    <a:pt x="82" y="36"/>
                  </a:lnTo>
                  <a:lnTo>
                    <a:pt x="105" y="21"/>
                  </a:lnTo>
                  <a:lnTo>
                    <a:pt x="126" y="9"/>
                  </a:lnTo>
                  <a:lnTo>
                    <a:pt x="142" y="0"/>
                  </a:lnTo>
                  <a:lnTo>
                    <a:pt x="121" y="28"/>
                  </a:lnTo>
                  <a:lnTo>
                    <a:pt x="109" y="44"/>
                  </a:lnTo>
                  <a:lnTo>
                    <a:pt x="105" y="51"/>
                  </a:lnTo>
                  <a:lnTo>
                    <a:pt x="103" y="57"/>
                  </a:lnTo>
                  <a:lnTo>
                    <a:pt x="113" y="53"/>
                  </a:lnTo>
                  <a:lnTo>
                    <a:pt x="119" y="49"/>
                  </a:lnTo>
                  <a:lnTo>
                    <a:pt x="124" y="44"/>
                  </a:lnTo>
                  <a:lnTo>
                    <a:pt x="130" y="38"/>
                  </a:lnTo>
                  <a:lnTo>
                    <a:pt x="140" y="23"/>
                  </a:lnTo>
                  <a:lnTo>
                    <a:pt x="149" y="9"/>
                  </a:lnTo>
                  <a:lnTo>
                    <a:pt x="153" y="9"/>
                  </a:lnTo>
                  <a:lnTo>
                    <a:pt x="157" y="9"/>
                  </a:lnTo>
                  <a:lnTo>
                    <a:pt x="144" y="32"/>
                  </a:lnTo>
                  <a:lnTo>
                    <a:pt x="130" y="57"/>
                  </a:lnTo>
                  <a:lnTo>
                    <a:pt x="142" y="49"/>
                  </a:lnTo>
                  <a:lnTo>
                    <a:pt x="149" y="38"/>
                  </a:lnTo>
                  <a:lnTo>
                    <a:pt x="157" y="26"/>
                  </a:lnTo>
                  <a:lnTo>
                    <a:pt x="163" y="15"/>
                  </a:lnTo>
                  <a:lnTo>
                    <a:pt x="170" y="13"/>
                  </a:lnTo>
                  <a:lnTo>
                    <a:pt x="176" y="11"/>
                  </a:lnTo>
                  <a:lnTo>
                    <a:pt x="165" y="38"/>
                  </a:lnTo>
                  <a:lnTo>
                    <a:pt x="153" y="65"/>
                  </a:lnTo>
                  <a:lnTo>
                    <a:pt x="163" y="57"/>
                  </a:lnTo>
                  <a:lnTo>
                    <a:pt x="170" y="47"/>
                  </a:lnTo>
                  <a:lnTo>
                    <a:pt x="176" y="36"/>
                  </a:lnTo>
                  <a:lnTo>
                    <a:pt x="180" y="26"/>
                  </a:lnTo>
                  <a:lnTo>
                    <a:pt x="184" y="26"/>
                  </a:lnTo>
                  <a:lnTo>
                    <a:pt x="188" y="28"/>
                  </a:lnTo>
                  <a:lnTo>
                    <a:pt x="176" y="55"/>
                  </a:lnTo>
                  <a:lnTo>
                    <a:pt x="172" y="69"/>
                  </a:lnTo>
                  <a:lnTo>
                    <a:pt x="180" y="63"/>
                  </a:lnTo>
                  <a:lnTo>
                    <a:pt x="186" y="55"/>
                  </a:lnTo>
                  <a:lnTo>
                    <a:pt x="190" y="46"/>
                  </a:lnTo>
                  <a:lnTo>
                    <a:pt x="194" y="38"/>
                  </a:lnTo>
                  <a:lnTo>
                    <a:pt x="195" y="46"/>
                  </a:lnTo>
                  <a:lnTo>
                    <a:pt x="194" y="61"/>
                  </a:lnTo>
                  <a:lnTo>
                    <a:pt x="192" y="80"/>
                  </a:lnTo>
                  <a:lnTo>
                    <a:pt x="188" y="103"/>
                  </a:lnTo>
                  <a:lnTo>
                    <a:pt x="192" y="103"/>
                  </a:lnTo>
                  <a:lnTo>
                    <a:pt x="195" y="103"/>
                  </a:lnTo>
                  <a:lnTo>
                    <a:pt x="199" y="86"/>
                  </a:lnTo>
                  <a:lnTo>
                    <a:pt x="203" y="69"/>
                  </a:lnTo>
                  <a:lnTo>
                    <a:pt x="205" y="51"/>
                  </a:lnTo>
                  <a:lnTo>
                    <a:pt x="209" y="34"/>
                  </a:lnTo>
                  <a:lnTo>
                    <a:pt x="215" y="32"/>
                  </a:lnTo>
                  <a:lnTo>
                    <a:pt x="218" y="30"/>
                  </a:lnTo>
                  <a:lnTo>
                    <a:pt x="215" y="55"/>
                  </a:lnTo>
                  <a:lnTo>
                    <a:pt x="209" y="80"/>
                  </a:lnTo>
                  <a:lnTo>
                    <a:pt x="205" y="105"/>
                  </a:lnTo>
                  <a:lnTo>
                    <a:pt x="199" y="130"/>
                  </a:lnTo>
                  <a:lnTo>
                    <a:pt x="203" y="130"/>
                  </a:lnTo>
                  <a:lnTo>
                    <a:pt x="207" y="130"/>
                  </a:lnTo>
                  <a:lnTo>
                    <a:pt x="213" y="105"/>
                  </a:lnTo>
                  <a:lnTo>
                    <a:pt x="217" y="82"/>
                  </a:lnTo>
                  <a:lnTo>
                    <a:pt x="222" y="57"/>
                  </a:lnTo>
                  <a:lnTo>
                    <a:pt x="226" y="34"/>
                  </a:lnTo>
                  <a:lnTo>
                    <a:pt x="232" y="36"/>
                  </a:lnTo>
                  <a:lnTo>
                    <a:pt x="236" y="38"/>
                  </a:lnTo>
                  <a:lnTo>
                    <a:pt x="234" y="65"/>
                  </a:lnTo>
                  <a:lnTo>
                    <a:pt x="230" y="92"/>
                  </a:lnTo>
                  <a:lnTo>
                    <a:pt x="226" y="118"/>
                  </a:lnTo>
                  <a:lnTo>
                    <a:pt x="222" y="145"/>
                  </a:lnTo>
                  <a:lnTo>
                    <a:pt x="226" y="145"/>
                  </a:lnTo>
                  <a:lnTo>
                    <a:pt x="230" y="145"/>
                  </a:lnTo>
                  <a:lnTo>
                    <a:pt x="232" y="126"/>
                  </a:lnTo>
                  <a:lnTo>
                    <a:pt x="234" y="107"/>
                  </a:lnTo>
                  <a:lnTo>
                    <a:pt x="240" y="107"/>
                  </a:lnTo>
                  <a:lnTo>
                    <a:pt x="245" y="107"/>
                  </a:lnTo>
                  <a:lnTo>
                    <a:pt x="247" y="120"/>
                  </a:lnTo>
                  <a:lnTo>
                    <a:pt x="251" y="134"/>
                  </a:lnTo>
                  <a:lnTo>
                    <a:pt x="257" y="147"/>
                  </a:lnTo>
                  <a:lnTo>
                    <a:pt x="263" y="159"/>
                  </a:lnTo>
                  <a:lnTo>
                    <a:pt x="274" y="186"/>
                  </a:lnTo>
                  <a:lnTo>
                    <a:pt x="282" y="214"/>
                  </a:lnTo>
                  <a:lnTo>
                    <a:pt x="280" y="216"/>
                  </a:lnTo>
                  <a:lnTo>
                    <a:pt x="278" y="218"/>
                  </a:lnTo>
                  <a:lnTo>
                    <a:pt x="259" y="211"/>
                  </a:lnTo>
                  <a:lnTo>
                    <a:pt x="238" y="203"/>
                  </a:lnTo>
                  <a:lnTo>
                    <a:pt x="242" y="218"/>
                  </a:lnTo>
                  <a:lnTo>
                    <a:pt x="247" y="237"/>
                  </a:lnTo>
                  <a:lnTo>
                    <a:pt x="253" y="255"/>
                  </a:lnTo>
                  <a:lnTo>
                    <a:pt x="255" y="264"/>
                  </a:lnTo>
                  <a:lnTo>
                    <a:pt x="249" y="268"/>
                  </a:lnTo>
                  <a:lnTo>
                    <a:pt x="242" y="274"/>
                  </a:lnTo>
                  <a:close/>
                </a:path>
              </a:pathLst>
            </a:custGeom>
            <a:solidFill>
              <a:srgbClr val="9581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7" name="Freeform 57">
              <a:extLst>
                <a:ext uri="{FF2B5EF4-FFF2-40B4-BE49-F238E27FC236}">
                  <a16:creationId xmlns:a16="http://schemas.microsoft.com/office/drawing/2014/main" id="{3CB5964D-EA72-6390-4F14-7F4F03E8CA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8413" y="3187700"/>
              <a:ext cx="28575" cy="115888"/>
            </a:xfrm>
            <a:custGeom>
              <a:avLst/>
              <a:gdLst>
                <a:gd name="T0" fmla="*/ 0 w 18"/>
                <a:gd name="T1" fmla="*/ 2147483646 h 73"/>
                <a:gd name="T2" fmla="*/ 0 w 18"/>
                <a:gd name="T3" fmla="*/ 2147483646 h 73"/>
                <a:gd name="T4" fmla="*/ 0 w 18"/>
                <a:gd name="T5" fmla="*/ 2147483646 h 73"/>
                <a:gd name="T6" fmla="*/ 0 w 18"/>
                <a:gd name="T7" fmla="*/ 2147483646 h 73"/>
                <a:gd name="T8" fmla="*/ 0 w 18"/>
                <a:gd name="T9" fmla="*/ 0 h 73"/>
                <a:gd name="T10" fmla="*/ 2147483646 w 18"/>
                <a:gd name="T11" fmla="*/ 0 h 73"/>
                <a:gd name="T12" fmla="*/ 2147483646 w 18"/>
                <a:gd name="T13" fmla="*/ 0 h 73"/>
                <a:gd name="T14" fmla="*/ 2147483646 w 18"/>
                <a:gd name="T15" fmla="*/ 2147483646 h 73"/>
                <a:gd name="T16" fmla="*/ 2147483646 w 18"/>
                <a:gd name="T17" fmla="*/ 2147483646 h 73"/>
                <a:gd name="T18" fmla="*/ 2147483646 w 18"/>
                <a:gd name="T19" fmla="*/ 2147483646 h 73"/>
                <a:gd name="T20" fmla="*/ 2147483646 w 18"/>
                <a:gd name="T21" fmla="*/ 2147483646 h 73"/>
                <a:gd name="T22" fmla="*/ 2147483646 w 18"/>
                <a:gd name="T23" fmla="*/ 2147483646 h 73"/>
                <a:gd name="T24" fmla="*/ 0 w 18"/>
                <a:gd name="T25" fmla="*/ 2147483646 h 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73"/>
                <a:gd name="T41" fmla="*/ 18 w 18"/>
                <a:gd name="T42" fmla="*/ 73 h 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73">
                  <a:moveTo>
                    <a:pt x="0" y="73"/>
                  </a:moveTo>
                  <a:lnTo>
                    <a:pt x="0" y="54"/>
                  </a:lnTo>
                  <a:lnTo>
                    <a:pt x="0" y="36"/>
                  </a:lnTo>
                  <a:lnTo>
                    <a:pt x="0" y="1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8" y="0"/>
                  </a:lnTo>
                  <a:lnTo>
                    <a:pt x="18" y="17"/>
                  </a:lnTo>
                  <a:lnTo>
                    <a:pt x="18" y="38"/>
                  </a:lnTo>
                  <a:lnTo>
                    <a:pt x="16" y="48"/>
                  </a:lnTo>
                  <a:lnTo>
                    <a:pt x="12" y="57"/>
                  </a:lnTo>
                  <a:lnTo>
                    <a:pt x="8" y="65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9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8" name="Freeform 58">
              <a:extLst>
                <a:ext uri="{FF2B5EF4-FFF2-40B4-BE49-F238E27FC236}">
                  <a16:creationId xmlns:a16="http://schemas.microsoft.com/office/drawing/2014/main" id="{7012354E-3159-4249-BD80-282399D41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8313" y="3132138"/>
              <a:ext cx="171450" cy="141287"/>
            </a:xfrm>
            <a:custGeom>
              <a:avLst/>
              <a:gdLst>
                <a:gd name="T0" fmla="*/ 2147483646 w 108"/>
                <a:gd name="T1" fmla="*/ 2147483646 h 89"/>
                <a:gd name="T2" fmla="*/ 2147483646 w 108"/>
                <a:gd name="T3" fmla="*/ 2147483646 h 89"/>
                <a:gd name="T4" fmla="*/ 2147483646 w 108"/>
                <a:gd name="T5" fmla="*/ 2147483646 h 89"/>
                <a:gd name="T6" fmla="*/ 2147483646 w 108"/>
                <a:gd name="T7" fmla="*/ 2147483646 h 89"/>
                <a:gd name="T8" fmla="*/ 2147483646 w 108"/>
                <a:gd name="T9" fmla="*/ 2147483646 h 89"/>
                <a:gd name="T10" fmla="*/ 2147483646 w 108"/>
                <a:gd name="T11" fmla="*/ 2147483646 h 89"/>
                <a:gd name="T12" fmla="*/ 2147483646 w 108"/>
                <a:gd name="T13" fmla="*/ 2147483646 h 89"/>
                <a:gd name="T14" fmla="*/ 2147483646 w 108"/>
                <a:gd name="T15" fmla="*/ 2147483646 h 89"/>
                <a:gd name="T16" fmla="*/ 2147483646 w 108"/>
                <a:gd name="T17" fmla="*/ 2147483646 h 89"/>
                <a:gd name="T18" fmla="*/ 2147483646 w 108"/>
                <a:gd name="T19" fmla="*/ 2147483646 h 89"/>
                <a:gd name="T20" fmla="*/ 2147483646 w 108"/>
                <a:gd name="T21" fmla="*/ 2147483646 h 89"/>
                <a:gd name="T22" fmla="*/ 2147483646 w 108"/>
                <a:gd name="T23" fmla="*/ 2147483646 h 89"/>
                <a:gd name="T24" fmla="*/ 0 w 108"/>
                <a:gd name="T25" fmla="*/ 2147483646 h 89"/>
                <a:gd name="T26" fmla="*/ 2147483646 w 108"/>
                <a:gd name="T27" fmla="*/ 2147483646 h 89"/>
                <a:gd name="T28" fmla="*/ 2147483646 w 108"/>
                <a:gd name="T29" fmla="*/ 2147483646 h 89"/>
                <a:gd name="T30" fmla="*/ 2147483646 w 108"/>
                <a:gd name="T31" fmla="*/ 2147483646 h 89"/>
                <a:gd name="T32" fmla="*/ 2147483646 w 108"/>
                <a:gd name="T33" fmla="*/ 0 h 89"/>
                <a:gd name="T34" fmla="*/ 2147483646 w 108"/>
                <a:gd name="T35" fmla="*/ 2147483646 h 89"/>
                <a:gd name="T36" fmla="*/ 2147483646 w 108"/>
                <a:gd name="T37" fmla="*/ 2147483646 h 89"/>
                <a:gd name="T38" fmla="*/ 2147483646 w 108"/>
                <a:gd name="T39" fmla="*/ 2147483646 h 89"/>
                <a:gd name="T40" fmla="*/ 2147483646 w 108"/>
                <a:gd name="T41" fmla="*/ 2147483646 h 89"/>
                <a:gd name="T42" fmla="*/ 2147483646 w 108"/>
                <a:gd name="T43" fmla="*/ 2147483646 h 89"/>
                <a:gd name="T44" fmla="*/ 2147483646 w 108"/>
                <a:gd name="T45" fmla="*/ 2147483646 h 89"/>
                <a:gd name="T46" fmla="*/ 2147483646 w 108"/>
                <a:gd name="T47" fmla="*/ 2147483646 h 89"/>
                <a:gd name="T48" fmla="*/ 2147483646 w 108"/>
                <a:gd name="T49" fmla="*/ 2147483646 h 89"/>
                <a:gd name="T50" fmla="*/ 2147483646 w 108"/>
                <a:gd name="T51" fmla="*/ 2147483646 h 89"/>
                <a:gd name="T52" fmla="*/ 2147483646 w 108"/>
                <a:gd name="T53" fmla="*/ 2147483646 h 89"/>
                <a:gd name="T54" fmla="*/ 2147483646 w 108"/>
                <a:gd name="T55" fmla="*/ 2147483646 h 89"/>
                <a:gd name="T56" fmla="*/ 2147483646 w 108"/>
                <a:gd name="T57" fmla="*/ 2147483646 h 89"/>
                <a:gd name="T58" fmla="*/ 2147483646 w 108"/>
                <a:gd name="T59" fmla="*/ 2147483646 h 89"/>
                <a:gd name="T60" fmla="*/ 2147483646 w 108"/>
                <a:gd name="T61" fmla="*/ 2147483646 h 89"/>
                <a:gd name="T62" fmla="*/ 2147483646 w 108"/>
                <a:gd name="T63" fmla="*/ 2147483646 h 89"/>
                <a:gd name="T64" fmla="*/ 2147483646 w 108"/>
                <a:gd name="T65" fmla="*/ 2147483646 h 89"/>
                <a:gd name="T66" fmla="*/ 2147483646 w 108"/>
                <a:gd name="T67" fmla="*/ 2147483646 h 89"/>
                <a:gd name="T68" fmla="*/ 2147483646 w 108"/>
                <a:gd name="T69" fmla="*/ 2147483646 h 89"/>
                <a:gd name="T70" fmla="*/ 2147483646 w 108"/>
                <a:gd name="T71" fmla="*/ 2147483646 h 89"/>
                <a:gd name="T72" fmla="*/ 2147483646 w 108"/>
                <a:gd name="T73" fmla="*/ 2147483646 h 89"/>
                <a:gd name="T74" fmla="*/ 2147483646 w 108"/>
                <a:gd name="T75" fmla="*/ 2147483646 h 89"/>
                <a:gd name="T76" fmla="*/ 2147483646 w 108"/>
                <a:gd name="T77" fmla="*/ 2147483646 h 89"/>
                <a:gd name="T78" fmla="*/ 2147483646 w 108"/>
                <a:gd name="T79" fmla="*/ 2147483646 h 89"/>
                <a:gd name="T80" fmla="*/ 2147483646 w 108"/>
                <a:gd name="T81" fmla="*/ 2147483646 h 89"/>
                <a:gd name="T82" fmla="*/ 2147483646 w 108"/>
                <a:gd name="T83" fmla="*/ 2147483646 h 89"/>
                <a:gd name="T84" fmla="*/ 2147483646 w 108"/>
                <a:gd name="T85" fmla="*/ 2147483646 h 89"/>
                <a:gd name="T86" fmla="*/ 2147483646 w 108"/>
                <a:gd name="T87" fmla="*/ 2147483646 h 89"/>
                <a:gd name="T88" fmla="*/ 2147483646 w 108"/>
                <a:gd name="T89" fmla="*/ 2147483646 h 89"/>
                <a:gd name="T90" fmla="*/ 2147483646 w 108"/>
                <a:gd name="T91" fmla="*/ 2147483646 h 89"/>
                <a:gd name="T92" fmla="*/ 2147483646 w 108"/>
                <a:gd name="T93" fmla="*/ 2147483646 h 89"/>
                <a:gd name="T94" fmla="*/ 2147483646 w 108"/>
                <a:gd name="T95" fmla="*/ 2147483646 h 89"/>
                <a:gd name="T96" fmla="*/ 2147483646 w 108"/>
                <a:gd name="T97" fmla="*/ 2147483646 h 89"/>
                <a:gd name="T98" fmla="*/ 2147483646 w 108"/>
                <a:gd name="T99" fmla="*/ 2147483646 h 89"/>
                <a:gd name="T100" fmla="*/ 2147483646 w 108"/>
                <a:gd name="T101" fmla="*/ 2147483646 h 89"/>
                <a:gd name="T102" fmla="*/ 2147483646 w 108"/>
                <a:gd name="T103" fmla="*/ 2147483646 h 89"/>
                <a:gd name="T104" fmla="*/ 2147483646 w 108"/>
                <a:gd name="T105" fmla="*/ 2147483646 h 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08"/>
                <a:gd name="T160" fmla="*/ 0 h 89"/>
                <a:gd name="T161" fmla="*/ 108 w 108"/>
                <a:gd name="T162" fmla="*/ 89 h 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08" h="89">
                  <a:moveTo>
                    <a:pt x="38" y="89"/>
                  </a:moveTo>
                  <a:lnTo>
                    <a:pt x="42" y="67"/>
                  </a:lnTo>
                  <a:lnTo>
                    <a:pt x="46" y="46"/>
                  </a:lnTo>
                  <a:lnTo>
                    <a:pt x="35" y="50"/>
                  </a:lnTo>
                  <a:lnTo>
                    <a:pt x="25" y="56"/>
                  </a:lnTo>
                  <a:lnTo>
                    <a:pt x="17" y="64"/>
                  </a:lnTo>
                  <a:lnTo>
                    <a:pt x="8" y="69"/>
                  </a:lnTo>
                  <a:lnTo>
                    <a:pt x="15" y="50"/>
                  </a:lnTo>
                  <a:lnTo>
                    <a:pt x="19" y="39"/>
                  </a:lnTo>
                  <a:lnTo>
                    <a:pt x="23" y="29"/>
                  </a:lnTo>
                  <a:lnTo>
                    <a:pt x="23" y="16"/>
                  </a:lnTo>
                  <a:lnTo>
                    <a:pt x="12" y="20"/>
                  </a:lnTo>
                  <a:lnTo>
                    <a:pt x="0" y="23"/>
                  </a:lnTo>
                  <a:lnTo>
                    <a:pt x="2" y="18"/>
                  </a:lnTo>
                  <a:lnTo>
                    <a:pt x="4" y="14"/>
                  </a:lnTo>
                  <a:lnTo>
                    <a:pt x="19" y="6"/>
                  </a:lnTo>
                  <a:lnTo>
                    <a:pt x="35" y="0"/>
                  </a:lnTo>
                  <a:lnTo>
                    <a:pt x="33" y="18"/>
                  </a:lnTo>
                  <a:lnTo>
                    <a:pt x="31" y="35"/>
                  </a:lnTo>
                  <a:lnTo>
                    <a:pt x="40" y="29"/>
                  </a:lnTo>
                  <a:lnTo>
                    <a:pt x="46" y="25"/>
                  </a:lnTo>
                  <a:lnTo>
                    <a:pt x="52" y="23"/>
                  </a:lnTo>
                  <a:lnTo>
                    <a:pt x="58" y="23"/>
                  </a:lnTo>
                  <a:lnTo>
                    <a:pt x="56" y="41"/>
                  </a:lnTo>
                  <a:lnTo>
                    <a:pt x="54" y="58"/>
                  </a:lnTo>
                  <a:lnTo>
                    <a:pt x="58" y="58"/>
                  </a:lnTo>
                  <a:lnTo>
                    <a:pt x="62" y="58"/>
                  </a:lnTo>
                  <a:lnTo>
                    <a:pt x="67" y="44"/>
                  </a:lnTo>
                  <a:lnTo>
                    <a:pt x="73" y="37"/>
                  </a:lnTo>
                  <a:lnTo>
                    <a:pt x="79" y="29"/>
                  </a:lnTo>
                  <a:lnTo>
                    <a:pt x="88" y="23"/>
                  </a:lnTo>
                  <a:lnTo>
                    <a:pt x="88" y="39"/>
                  </a:lnTo>
                  <a:lnTo>
                    <a:pt x="88" y="54"/>
                  </a:lnTo>
                  <a:lnTo>
                    <a:pt x="92" y="54"/>
                  </a:lnTo>
                  <a:lnTo>
                    <a:pt x="96" y="54"/>
                  </a:lnTo>
                  <a:lnTo>
                    <a:pt x="98" y="37"/>
                  </a:lnTo>
                  <a:lnTo>
                    <a:pt x="100" y="20"/>
                  </a:lnTo>
                  <a:lnTo>
                    <a:pt x="104" y="20"/>
                  </a:lnTo>
                  <a:lnTo>
                    <a:pt x="108" y="20"/>
                  </a:lnTo>
                  <a:lnTo>
                    <a:pt x="106" y="35"/>
                  </a:lnTo>
                  <a:lnTo>
                    <a:pt x="102" y="56"/>
                  </a:lnTo>
                  <a:lnTo>
                    <a:pt x="100" y="66"/>
                  </a:lnTo>
                  <a:lnTo>
                    <a:pt x="96" y="73"/>
                  </a:lnTo>
                  <a:lnTo>
                    <a:pt x="88" y="81"/>
                  </a:lnTo>
                  <a:lnTo>
                    <a:pt x="81" y="85"/>
                  </a:lnTo>
                  <a:lnTo>
                    <a:pt x="81" y="69"/>
                  </a:lnTo>
                  <a:lnTo>
                    <a:pt x="81" y="54"/>
                  </a:lnTo>
                  <a:lnTo>
                    <a:pt x="69" y="64"/>
                  </a:lnTo>
                  <a:lnTo>
                    <a:pt x="60" y="73"/>
                  </a:lnTo>
                  <a:lnTo>
                    <a:pt x="56" y="79"/>
                  </a:lnTo>
                  <a:lnTo>
                    <a:pt x="52" y="83"/>
                  </a:lnTo>
                  <a:lnTo>
                    <a:pt x="46" y="87"/>
                  </a:lnTo>
                  <a:lnTo>
                    <a:pt x="38" y="89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79" name="Freeform 59">
              <a:extLst>
                <a:ext uri="{FF2B5EF4-FFF2-40B4-BE49-F238E27FC236}">
                  <a16:creationId xmlns:a16="http://schemas.microsoft.com/office/drawing/2014/main" id="{EB8E3000-F562-3718-DB5B-01B00014FC2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6163" y="2816225"/>
              <a:ext cx="747712" cy="447675"/>
            </a:xfrm>
            <a:custGeom>
              <a:avLst/>
              <a:gdLst>
                <a:gd name="T0" fmla="*/ 2147483646 w 471"/>
                <a:gd name="T1" fmla="*/ 2147483646 h 282"/>
                <a:gd name="T2" fmla="*/ 2147483646 w 471"/>
                <a:gd name="T3" fmla="*/ 2147483646 h 282"/>
                <a:gd name="T4" fmla="*/ 2147483646 w 471"/>
                <a:gd name="T5" fmla="*/ 2147483646 h 282"/>
                <a:gd name="T6" fmla="*/ 2147483646 w 471"/>
                <a:gd name="T7" fmla="*/ 2147483646 h 282"/>
                <a:gd name="T8" fmla="*/ 2147483646 w 471"/>
                <a:gd name="T9" fmla="*/ 2147483646 h 282"/>
                <a:gd name="T10" fmla="*/ 2147483646 w 471"/>
                <a:gd name="T11" fmla="*/ 2147483646 h 282"/>
                <a:gd name="T12" fmla="*/ 2147483646 w 471"/>
                <a:gd name="T13" fmla="*/ 2147483646 h 282"/>
                <a:gd name="T14" fmla="*/ 2147483646 w 471"/>
                <a:gd name="T15" fmla="*/ 2147483646 h 282"/>
                <a:gd name="T16" fmla="*/ 2147483646 w 471"/>
                <a:gd name="T17" fmla="*/ 2147483646 h 282"/>
                <a:gd name="T18" fmla="*/ 2147483646 w 471"/>
                <a:gd name="T19" fmla="*/ 2147483646 h 282"/>
                <a:gd name="T20" fmla="*/ 2147483646 w 471"/>
                <a:gd name="T21" fmla="*/ 2147483646 h 282"/>
                <a:gd name="T22" fmla="*/ 2147483646 w 471"/>
                <a:gd name="T23" fmla="*/ 2147483646 h 282"/>
                <a:gd name="T24" fmla="*/ 2147483646 w 471"/>
                <a:gd name="T25" fmla="*/ 2147483646 h 282"/>
                <a:gd name="T26" fmla="*/ 2147483646 w 471"/>
                <a:gd name="T27" fmla="*/ 2147483646 h 282"/>
                <a:gd name="T28" fmla="*/ 2147483646 w 471"/>
                <a:gd name="T29" fmla="*/ 2147483646 h 282"/>
                <a:gd name="T30" fmla="*/ 2147483646 w 471"/>
                <a:gd name="T31" fmla="*/ 2147483646 h 282"/>
                <a:gd name="T32" fmla="*/ 2147483646 w 471"/>
                <a:gd name="T33" fmla="*/ 2147483646 h 282"/>
                <a:gd name="T34" fmla="*/ 2147483646 w 471"/>
                <a:gd name="T35" fmla="*/ 2147483646 h 282"/>
                <a:gd name="T36" fmla="*/ 2147483646 w 471"/>
                <a:gd name="T37" fmla="*/ 2147483646 h 282"/>
                <a:gd name="T38" fmla="*/ 2147483646 w 471"/>
                <a:gd name="T39" fmla="*/ 2147483646 h 282"/>
                <a:gd name="T40" fmla="*/ 2147483646 w 471"/>
                <a:gd name="T41" fmla="*/ 2147483646 h 282"/>
                <a:gd name="T42" fmla="*/ 2147483646 w 471"/>
                <a:gd name="T43" fmla="*/ 2147483646 h 282"/>
                <a:gd name="T44" fmla="*/ 2147483646 w 471"/>
                <a:gd name="T45" fmla="*/ 2147483646 h 282"/>
                <a:gd name="T46" fmla="*/ 2147483646 w 471"/>
                <a:gd name="T47" fmla="*/ 2147483646 h 282"/>
                <a:gd name="T48" fmla="*/ 2147483646 w 471"/>
                <a:gd name="T49" fmla="*/ 2147483646 h 282"/>
                <a:gd name="T50" fmla="*/ 2147483646 w 471"/>
                <a:gd name="T51" fmla="*/ 2147483646 h 282"/>
                <a:gd name="T52" fmla="*/ 2147483646 w 471"/>
                <a:gd name="T53" fmla="*/ 2147483646 h 282"/>
                <a:gd name="T54" fmla="*/ 2147483646 w 471"/>
                <a:gd name="T55" fmla="*/ 2147483646 h 282"/>
                <a:gd name="T56" fmla="*/ 2147483646 w 471"/>
                <a:gd name="T57" fmla="*/ 2147483646 h 282"/>
                <a:gd name="T58" fmla="*/ 2147483646 w 471"/>
                <a:gd name="T59" fmla="*/ 2147483646 h 282"/>
                <a:gd name="T60" fmla="*/ 2147483646 w 471"/>
                <a:gd name="T61" fmla="*/ 2147483646 h 282"/>
                <a:gd name="T62" fmla="*/ 2147483646 w 471"/>
                <a:gd name="T63" fmla="*/ 2147483646 h 282"/>
                <a:gd name="T64" fmla="*/ 2147483646 w 471"/>
                <a:gd name="T65" fmla="*/ 2147483646 h 282"/>
                <a:gd name="T66" fmla="*/ 2147483646 w 471"/>
                <a:gd name="T67" fmla="*/ 2147483646 h 282"/>
                <a:gd name="T68" fmla="*/ 2147483646 w 471"/>
                <a:gd name="T69" fmla="*/ 2147483646 h 282"/>
                <a:gd name="T70" fmla="*/ 2147483646 w 471"/>
                <a:gd name="T71" fmla="*/ 2147483646 h 282"/>
                <a:gd name="T72" fmla="*/ 2147483646 w 471"/>
                <a:gd name="T73" fmla="*/ 2147483646 h 282"/>
                <a:gd name="T74" fmla="*/ 2147483646 w 471"/>
                <a:gd name="T75" fmla="*/ 2147483646 h 282"/>
                <a:gd name="T76" fmla="*/ 2147483646 w 471"/>
                <a:gd name="T77" fmla="*/ 2147483646 h 282"/>
                <a:gd name="T78" fmla="*/ 2147483646 w 471"/>
                <a:gd name="T79" fmla="*/ 0 h 282"/>
                <a:gd name="T80" fmla="*/ 2147483646 w 471"/>
                <a:gd name="T81" fmla="*/ 2147483646 h 282"/>
                <a:gd name="T82" fmla="*/ 2147483646 w 471"/>
                <a:gd name="T83" fmla="*/ 2147483646 h 282"/>
                <a:gd name="T84" fmla="*/ 2147483646 w 471"/>
                <a:gd name="T85" fmla="*/ 2147483646 h 282"/>
                <a:gd name="T86" fmla="*/ 2147483646 w 471"/>
                <a:gd name="T87" fmla="*/ 2147483646 h 282"/>
                <a:gd name="T88" fmla="*/ 2147483646 w 471"/>
                <a:gd name="T89" fmla="*/ 2147483646 h 282"/>
                <a:gd name="T90" fmla="*/ 2147483646 w 471"/>
                <a:gd name="T91" fmla="*/ 2147483646 h 282"/>
                <a:gd name="T92" fmla="*/ 2147483646 w 471"/>
                <a:gd name="T93" fmla="*/ 2147483646 h 282"/>
                <a:gd name="T94" fmla="*/ 2147483646 w 471"/>
                <a:gd name="T95" fmla="*/ 2147483646 h 282"/>
                <a:gd name="T96" fmla="*/ 2147483646 w 471"/>
                <a:gd name="T97" fmla="*/ 2147483646 h 282"/>
                <a:gd name="T98" fmla="*/ 2147483646 w 471"/>
                <a:gd name="T99" fmla="*/ 2147483646 h 282"/>
                <a:gd name="T100" fmla="*/ 2147483646 w 471"/>
                <a:gd name="T101" fmla="*/ 2147483646 h 282"/>
                <a:gd name="T102" fmla="*/ 2147483646 w 471"/>
                <a:gd name="T103" fmla="*/ 2147483646 h 282"/>
                <a:gd name="T104" fmla="*/ 2147483646 w 471"/>
                <a:gd name="T105" fmla="*/ 2147483646 h 282"/>
                <a:gd name="T106" fmla="*/ 2147483646 w 471"/>
                <a:gd name="T107" fmla="*/ 2147483646 h 282"/>
                <a:gd name="T108" fmla="*/ 2147483646 w 471"/>
                <a:gd name="T109" fmla="*/ 2147483646 h 28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71"/>
                <a:gd name="T166" fmla="*/ 0 h 282"/>
                <a:gd name="T167" fmla="*/ 471 w 471"/>
                <a:gd name="T168" fmla="*/ 282 h 28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71" h="282">
                  <a:moveTo>
                    <a:pt x="375" y="282"/>
                  </a:moveTo>
                  <a:lnTo>
                    <a:pt x="323" y="272"/>
                  </a:lnTo>
                  <a:lnTo>
                    <a:pt x="271" y="263"/>
                  </a:lnTo>
                  <a:lnTo>
                    <a:pt x="219" y="257"/>
                  </a:lnTo>
                  <a:lnTo>
                    <a:pt x="169" y="253"/>
                  </a:lnTo>
                  <a:lnTo>
                    <a:pt x="167" y="242"/>
                  </a:lnTo>
                  <a:lnTo>
                    <a:pt x="165" y="234"/>
                  </a:lnTo>
                  <a:lnTo>
                    <a:pt x="163" y="226"/>
                  </a:lnTo>
                  <a:lnTo>
                    <a:pt x="160" y="220"/>
                  </a:lnTo>
                  <a:lnTo>
                    <a:pt x="158" y="217"/>
                  </a:lnTo>
                  <a:lnTo>
                    <a:pt x="152" y="215"/>
                  </a:lnTo>
                  <a:lnTo>
                    <a:pt x="148" y="211"/>
                  </a:lnTo>
                  <a:lnTo>
                    <a:pt x="142" y="211"/>
                  </a:lnTo>
                  <a:lnTo>
                    <a:pt x="117" y="211"/>
                  </a:lnTo>
                  <a:lnTo>
                    <a:pt x="83" y="211"/>
                  </a:lnTo>
                  <a:lnTo>
                    <a:pt x="89" y="195"/>
                  </a:lnTo>
                  <a:lnTo>
                    <a:pt x="94" y="182"/>
                  </a:lnTo>
                  <a:lnTo>
                    <a:pt x="102" y="169"/>
                  </a:lnTo>
                  <a:lnTo>
                    <a:pt x="112" y="159"/>
                  </a:lnTo>
                  <a:lnTo>
                    <a:pt x="131" y="136"/>
                  </a:lnTo>
                  <a:lnTo>
                    <a:pt x="150" y="113"/>
                  </a:lnTo>
                  <a:lnTo>
                    <a:pt x="162" y="113"/>
                  </a:lnTo>
                  <a:lnTo>
                    <a:pt x="173" y="117"/>
                  </a:lnTo>
                  <a:lnTo>
                    <a:pt x="183" y="123"/>
                  </a:lnTo>
                  <a:lnTo>
                    <a:pt x="190" y="126"/>
                  </a:lnTo>
                  <a:lnTo>
                    <a:pt x="198" y="132"/>
                  </a:lnTo>
                  <a:lnTo>
                    <a:pt x="204" y="136"/>
                  </a:lnTo>
                  <a:lnTo>
                    <a:pt x="211" y="140"/>
                  </a:lnTo>
                  <a:lnTo>
                    <a:pt x="219" y="142"/>
                  </a:lnTo>
                  <a:lnTo>
                    <a:pt x="234" y="161"/>
                  </a:lnTo>
                  <a:lnTo>
                    <a:pt x="242" y="171"/>
                  </a:lnTo>
                  <a:lnTo>
                    <a:pt x="248" y="174"/>
                  </a:lnTo>
                  <a:lnTo>
                    <a:pt x="252" y="176"/>
                  </a:lnTo>
                  <a:lnTo>
                    <a:pt x="250" y="169"/>
                  </a:lnTo>
                  <a:lnTo>
                    <a:pt x="250" y="161"/>
                  </a:lnTo>
                  <a:lnTo>
                    <a:pt x="246" y="161"/>
                  </a:lnTo>
                  <a:lnTo>
                    <a:pt x="242" y="161"/>
                  </a:lnTo>
                  <a:lnTo>
                    <a:pt x="219" y="134"/>
                  </a:lnTo>
                  <a:lnTo>
                    <a:pt x="204" y="111"/>
                  </a:lnTo>
                  <a:lnTo>
                    <a:pt x="190" y="103"/>
                  </a:lnTo>
                  <a:lnTo>
                    <a:pt x="181" y="100"/>
                  </a:lnTo>
                  <a:lnTo>
                    <a:pt x="171" y="96"/>
                  </a:lnTo>
                  <a:lnTo>
                    <a:pt x="163" y="94"/>
                  </a:lnTo>
                  <a:lnTo>
                    <a:pt x="156" y="94"/>
                  </a:lnTo>
                  <a:lnTo>
                    <a:pt x="150" y="96"/>
                  </a:lnTo>
                  <a:lnTo>
                    <a:pt x="144" y="98"/>
                  </a:lnTo>
                  <a:lnTo>
                    <a:pt x="140" y="101"/>
                  </a:lnTo>
                  <a:lnTo>
                    <a:pt x="131" y="113"/>
                  </a:lnTo>
                  <a:lnTo>
                    <a:pt x="119" y="125"/>
                  </a:lnTo>
                  <a:lnTo>
                    <a:pt x="104" y="140"/>
                  </a:lnTo>
                  <a:lnTo>
                    <a:pt x="83" y="155"/>
                  </a:lnTo>
                  <a:lnTo>
                    <a:pt x="79" y="165"/>
                  </a:lnTo>
                  <a:lnTo>
                    <a:pt x="73" y="176"/>
                  </a:lnTo>
                  <a:lnTo>
                    <a:pt x="66" y="186"/>
                  </a:lnTo>
                  <a:lnTo>
                    <a:pt x="58" y="192"/>
                  </a:lnTo>
                  <a:lnTo>
                    <a:pt x="52" y="180"/>
                  </a:lnTo>
                  <a:lnTo>
                    <a:pt x="48" y="169"/>
                  </a:lnTo>
                  <a:lnTo>
                    <a:pt x="44" y="169"/>
                  </a:lnTo>
                  <a:lnTo>
                    <a:pt x="42" y="169"/>
                  </a:lnTo>
                  <a:lnTo>
                    <a:pt x="44" y="184"/>
                  </a:lnTo>
                  <a:lnTo>
                    <a:pt x="46" y="194"/>
                  </a:lnTo>
                  <a:lnTo>
                    <a:pt x="46" y="199"/>
                  </a:lnTo>
                  <a:lnTo>
                    <a:pt x="46" y="205"/>
                  </a:lnTo>
                  <a:lnTo>
                    <a:pt x="27" y="205"/>
                  </a:lnTo>
                  <a:lnTo>
                    <a:pt x="8" y="207"/>
                  </a:lnTo>
                  <a:lnTo>
                    <a:pt x="2" y="188"/>
                  </a:lnTo>
                  <a:lnTo>
                    <a:pt x="0" y="171"/>
                  </a:lnTo>
                  <a:lnTo>
                    <a:pt x="2" y="155"/>
                  </a:lnTo>
                  <a:lnTo>
                    <a:pt x="8" y="138"/>
                  </a:lnTo>
                  <a:lnTo>
                    <a:pt x="18" y="123"/>
                  </a:lnTo>
                  <a:lnTo>
                    <a:pt x="27" y="107"/>
                  </a:lnTo>
                  <a:lnTo>
                    <a:pt x="41" y="94"/>
                  </a:lnTo>
                  <a:lnTo>
                    <a:pt x="54" y="80"/>
                  </a:lnTo>
                  <a:lnTo>
                    <a:pt x="69" y="67"/>
                  </a:lnTo>
                  <a:lnTo>
                    <a:pt x="87" y="55"/>
                  </a:lnTo>
                  <a:lnTo>
                    <a:pt x="104" y="44"/>
                  </a:lnTo>
                  <a:lnTo>
                    <a:pt x="121" y="32"/>
                  </a:lnTo>
                  <a:lnTo>
                    <a:pt x="154" y="15"/>
                  </a:lnTo>
                  <a:lnTo>
                    <a:pt x="185" y="2"/>
                  </a:lnTo>
                  <a:lnTo>
                    <a:pt x="219" y="0"/>
                  </a:lnTo>
                  <a:lnTo>
                    <a:pt x="256" y="0"/>
                  </a:lnTo>
                  <a:lnTo>
                    <a:pt x="290" y="6"/>
                  </a:lnTo>
                  <a:lnTo>
                    <a:pt x="327" y="11"/>
                  </a:lnTo>
                  <a:lnTo>
                    <a:pt x="398" y="27"/>
                  </a:lnTo>
                  <a:lnTo>
                    <a:pt x="471" y="46"/>
                  </a:lnTo>
                  <a:lnTo>
                    <a:pt x="463" y="57"/>
                  </a:lnTo>
                  <a:lnTo>
                    <a:pt x="453" y="67"/>
                  </a:lnTo>
                  <a:lnTo>
                    <a:pt x="446" y="77"/>
                  </a:lnTo>
                  <a:lnTo>
                    <a:pt x="436" y="84"/>
                  </a:lnTo>
                  <a:lnTo>
                    <a:pt x="417" y="100"/>
                  </a:lnTo>
                  <a:lnTo>
                    <a:pt x="398" y="111"/>
                  </a:lnTo>
                  <a:lnTo>
                    <a:pt x="378" y="126"/>
                  </a:lnTo>
                  <a:lnTo>
                    <a:pt x="361" y="142"/>
                  </a:lnTo>
                  <a:lnTo>
                    <a:pt x="354" y="153"/>
                  </a:lnTo>
                  <a:lnTo>
                    <a:pt x="346" y="165"/>
                  </a:lnTo>
                  <a:lnTo>
                    <a:pt x="338" y="178"/>
                  </a:lnTo>
                  <a:lnTo>
                    <a:pt x="332" y="195"/>
                  </a:lnTo>
                  <a:lnTo>
                    <a:pt x="354" y="188"/>
                  </a:lnTo>
                  <a:lnTo>
                    <a:pt x="367" y="182"/>
                  </a:lnTo>
                  <a:lnTo>
                    <a:pt x="378" y="180"/>
                  </a:lnTo>
                  <a:lnTo>
                    <a:pt x="394" y="176"/>
                  </a:lnTo>
                  <a:lnTo>
                    <a:pt x="388" y="192"/>
                  </a:lnTo>
                  <a:lnTo>
                    <a:pt x="380" y="205"/>
                  </a:lnTo>
                  <a:lnTo>
                    <a:pt x="373" y="222"/>
                  </a:lnTo>
                  <a:lnTo>
                    <a:pt x="367" y="242"/>
                  </a:lnTo>
                  <a:lnTo>
                    <a:pt x="378" y="240"/>
                  </a:lnTo>
                  <a:lnTo>
                    <a:pt x="390" y="238"/>
                  </a:lnTo>
                  <a:lnTo>
                    <a:pt x="386" y="259"/>
                  </a:lnTo>
                  <a:lnTo>
                    <a:pt x="380" y="280"/>
                  </a:lnTo>
                  <a:lnTo>
                    <a:pt x="378" y="280"/>
                  </a:lnTo>
                  <a:lnTo>
                    <a:pt x="375" y="282"/>
                  </a:lnTo>
                  <a:close/>
                </a:path>
              </a:pathLst>
            </a:custGeom>
            <a:solidFill>
              <a:srgbClr val="F5C5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0" name="Freeform 60">
              <a:extLst>
                <a:ext uri="{FF2B5EF4-FFF2-40B4-BE49-F238E27FC236}">
                  <a16:creationId xmlns:a16="http://schemas.microsoft.com/office/drawing/2014/main" id="{114E9A3C-911D-7363-3BBA-FB2504302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6313" y="3175000"/>
              <a:ext cx="26987" cy="85725"/>
            </a:xfrm>
            <a:custGeom>
              <a:avLst/>
              <a:gdLst>
                <a:gd name="T0" fmla="*/ 2147483646 w 17"/>
                <a:gd name="T1" fmla="*/ 2147483646 h 54"/>
                <a:gd name="T2" fmla="*/ 2147483646 w 17"/>
                <a:gd name="T3" fmla="*/ 2147483646 h 54"/>
                <a:gd name="T4" fmla="*/ 0 w 17"/>
                <a:gd name="T5" fmla="*/ 0 h 54"/>
                <a:gd name="T6" fmla="*/ 2147483646 w 17"/>
                <a:gd name="T7" fmla="*/ 0 h 54"/>
                <a:gd name="T8" fmla="*/ 2147483646 w 17"/>
                <a:gd name="T9" fmla="*/ 0 h 54"/>
                <a:gd name="T10" fmla="*/ 2147483646 w 17"/>
                <a:gd name="T11" fmla="*/ 2147483646 h 54"/>
                <a:gd name="T12" fmla="*/ 2147483646 w 17"/>
                <a:gd name="T13" fmla="*/ 2147483646 h 54"/>
                <a:gd name="T14" fmla="*/ 2147483646 w 17"/>
                <a:gd name="T15" fmla="*/ 2147483646 h 54"/>
                <a:gd name="T16" fmla="*/ 2147483646 w 17"/>
                <a:gd name="T17" fmla="*/ 2147483646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54"/>
                <a:gd name="T29" fmla="*/ 17 w 17"/>
                <a:gd name="T30" fmla="*/ 54 h 5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54">
                  <a:moveTo>
                    <a:pt x="10" y="52"/>
                  </a:moveTo>
                  <a:lnTo>
                    <a:pt x="4" y="25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4" y="27"/>
                  </a:lnTo>
                  <a:lnTo>
                    <a:pt x="17" y="54"/>
                  </a:lnTo>
                  <a:lnTo>
                    <a:pt x="12" y="52"/>
                  </a:lnTo>
                  <a:lnTo>
                    <a:pt x="10" y="52"/>
                  </a:lnTo>
                  <a:close/>
                </a:path>
              </a:pathLst>
            </a:custGeom>
            <a:solidFill>
              <a:srgbClr val="9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1" name="Freeform 61">
              <a:extLst>
                <a:ext uri="{FF2B5EF4-FFF2-40B4-BE49-F238E27FC236}">
                  <a16:creationId xmlns:a16="http://schemas.microsoft.com/office/drawing/2014/main" id="{678E5E5F-873B-DA04-76FA-77594223557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35675" y="3187700"/>
              <a:ext cx="11113" cy="33338"/>
            </a:xfrm>
            <a:custGeom>
              <a:avLst/>
              <a:gdLst>
                <a:gd name="T0" fmla="*/ 2147483646 w 7"/>
                <a:gd name="T1" fmla="*/ 2147483646 h 21"/>
                <a:gd name="T2" fmla="*/ 2147483646 w 7"/>
                <a:gd name="T3" fmla="*/ 2147483646 h 21"/>
                <a:gd name="T4" fmla="*/ 0 w 7"/>
                <a:gd name="T5" fmla="*/ 0 h 21"/>
                <a:gd name="T6" fmla="*/ 2147483646 w 7"/>
                <a:gd name="T7" fmla="*/ 0 h 21"/>
                <a:gd name="T8" fmla="*/ 2147483646 w 7"/>
                <a:gd name="T9" fmla="*/ 0 h 21"/>
                <a:gd name="T10" fmla="*/ 2147483646 w 7"/>
                <a:gd name="T11" fmla="*/ 2147483646 h 21"/>
                <a:gd name="T12" fmla="*/ 2147483646 w 7"/>
                <a:gd name="T13" fmla="*/ 2147483646 h 21"/>
                <a:gd name="T14" fmla="*/ 2147483646 w 7"/>
                <a:gd name="T15" fmla="*/ 2147483646 h 21"/>
                <a:gd name="T16" fmla="*/ 2147483646 w 7"/>
                <a:gd name="T17" fmla="*/ 2147483646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"/>
                <a:gd name="T28" fmla="*/ 0 h 21"/>
                <a:gd name="T29" fmla="*/ 7 w 7"/>
                <a:gd name="T30" fmla="*/ 21 h 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" h="21">
                  <a:moveTo>
                    <a:pt x="2" y="21"/>
                  </a:moveTo>
                  <a:lnTo>
                    <a:pt x="2" y="9"/>
                  </a:lnTo>
                  <a:lnTo>
                    <a:pt x="0" y="0"/>
                  </a:lnTo>
                  <a:lnTo>
                    <a:pt x="2" y="0"/>
                  </a:lnTo>
                  <a:lnTo>
                    <a:pt x="7" y="0"/>
                  </a:lnTo>
                  <a:lnTo>
                    <a:pt x="7" y="9"/>
                  </a:lnTo>
                  <a:lnTo>
                    <a:pt x="7" y="19"/>
                  </a:lnTo>
                  <a:lnTo>
                    <a:pt x="5" y="19"/>
                  </a:lnTo>
                  <a:lnTo>
                    <a:pt x="2" y="21"/>
                  </a:lnTo>
                  <a:close/>
                </a:path>
              </a:pathLst>
            </a:custGeom>
            <a:solidFill>
              <a:srgbClr val="9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2" name="Freeform 62">
              <a:extLst>
                <a:ext uri="{FF2B5EF4-FFF2-40B4-BE49-F238E27FC236}">
                  <a16:creationId xmlns:a16="http://schemas.microsoft.com/office/drawing/2014/main" id="{F85BC47A-93D6-309E-FDE1-087EC3ED02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863" y="2733675"/>
              <a:ext cx="1185862" cy="325438"/>
            </a:xfrm>
            <a:custGeom>
              <a:avLst/>
              <a:gdLst>
                <a:gd name="T0" fmla="*/ 2147483646 w 747"/>
                <a:gd name="T1" fmla="*/ 2147483646 h 205"/>
                <a:gd name="T2" fmla="*/ 2147483646 w 747"/>
                <a:gd name="T3" fmla="*/ 2147483646 h 205"/>
                <a:gd name="T4" fmla="*/ 2147483646 w 747"/>
                <a:gd name="T5" fmla="*/ 2147483646 h 205"/>
                <a:gd name="T6" fmla="*/ 2147483646 w 747"/>
                <a:gd name="T7" fmla="*/ 2147483646 h 205"/>
                <a:gd name="T8" fmla="*/ 2147483646 w 747"/>
                <a:gd name="T9" fmla="*/ 2147483646 h 205"/>
                <a:gd name="T10" fmla="*/ 2147483646 w 747"/>
                <a:gd name="T11" fmla="*/ 2147483646 h 205"/>
                <a:gd name="T12" fmla="*/ 2147483646 w 747"/>
                <a:gd name="T13" fmla="*/ 2147483646 h 205"/>
                <a:gd name="T14" fmla="*/ 2147483646 w 747"/>
                <a:gd name="T15" fmla="*/ 2147483646 h 205"/>
                <a:gd name="T16" fmla="*/ 2147483646 w 747"/>
                <a:gd name="T17" fmla="*/ 2147483646 h 205"/>
                <a:gd name="T18" fmla="*/ 2147483646 w 747"/>
                <a:gd name="T19" fmla="*/ 2147483646 h 205"/>
                <a:gd name="T20" fmla="*/ 2147483646 w 747"/>
                <a:gd name="T21" fmla="*/ 2147483646 h 205"/>
                <a:gd name="T22" fmla="*/ 2147483646 w 747"/>
                <a:gd name="T23" fmla="*/ 2147483646 h 205"/>
                <a:gd name="T24" fmla="*/ 2147483646 w 747"/>
                <a:gd name="T25" fmla="*/ 2147483646 h 205"/>
                <a:gd name="T26" fmla="*/ 2147483646 w 747"/>
                <a:gd name="T27" fmla="*/ 2147483646 h 205"/>
                <a:gd name="T28" fmla="*/ 2147483646 w 747"/>
                <a:gd name="T29" fmla="*/ 2147483646 h 205"/>
                <a:gd name="T30" fmla="*/ 2147483646 w 747"/>
                <a:gd name="T31" fmla="*/ 2147483646 h 205"/>
                <a:gd name="T32" fmla="*/ 2147483646 w 747"/>
                <a:gd name="T33" fmla="*/ 2147483646 h 205"/>
                <a:gd name="T34" fmla="*/ 2147483646 w 747"/>
                <a:gd name="T35" fmla="*/ 2147483646 h 205"/>
                <a:gd name="T36" fmla="*/ 0 w 747"/>
                <a:gd name="T37" fmla="*/ 2147483646 h 205"/>
                <a:gd name="T38" fmla="*/ 2147483646 w 747"/>
                <a:gd name="T39" fmla="*/ 2147483646 h 205"/>
                <a:gd name="T40" fmla="*/ 2147483646 w 747"/>
                <a:gd name="T41" fmla="*/ 2147483646 h 205"/>
                <a:gd name="T42" fmla="*/ 2147483646 w 747"/>
                <a:gd name="T43" fmla="*/ 2147483646 h 205"/>
                <a:gd name="T44" fmla="*/ 2147483646 w 747"/>
                <a:gd name="T45" fmla="*/ 2147483646 h 205"/>
                <a:gd name="T46" fmla="*/ 2147483646 w 747"/>
                <a:gd name="T47" fmla="*/ 2147483646 h 205"/>
                <a:gd name="T48" fmla="*/ 2147483646 w 747"/>
                <a:gd name="T49" fmla="*/ 2147483646 h 205"/>
                <a:gd name="T50" fmla="*/ 2147483646 w 747"/>
                <a:gd name="T51" fmla="*/ 2147483646 h 205"/>
                <a:gd name="T52" fmla="*/ 2147483646 w 747"/>
                <a:gd name="T53" fmla="*/ 2147483646 h 205"/>
                <a:gd name="T54" fmla="*/ 2147483646 w 747"/>
                <a:gd name="T55" fmla="*/ 2147483646 h 205"/>
                <a:gd name="T56" fmla="*/ 2147483646 w 747"/>
                <a:gd name="T57" fmla="*/ 2147483646 h 205"/>
                <a:gd name="T58" fmla="*/ 2147483646 w 747"/>
                <a:gd name="T59" fmla="*/ 2147483646 h 205"/>
                <a:gd name="T60" fmla="*/ 2147483646 w 747"/>
                <a:gd name="T61" fmla="*/ 2147483646 h 205"/>
                <a:gd name="T62" fmla="*/ 2147483646 w 747"/>
                <a:gd name="T63" fmla="*/ 2147483646 h 205"/>
                <a:gd name="T64" fmla="*/ 2147483646 w 747"/>
                <a:gd name="T65" fmla="*/ 2147483646 h 20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47"/>
                <a:gd name="T100" fmla="*/ 0 h 205"/>
                <a:gd name="T101" fmla="*/ 747 w 747"/>
                <a:gd name="T102" fmla="*/ 205 h 20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47" h="205">
                  <a:moveTo>
                    <a:pt x="609" y="203"/>
                  </a:moveTo>
                  <a:lnTo>
                    <a:pt x="603" y="201"/>
                  </a:lnTo>
                  <a:lnTo>
                    <a:pt x="597" y="201"/>
                  </a:lnTo>
                  <a:lnTo>
                    <a:pt x="603" y="178"/>
                  </a:lnTo>
                  <a:lnTo>
                    <a:pt x="609" y="155"/>
                  </a:lnTo>
                  <a:lnTo>
                    <a:pt x="622" y="161"/>
                  </a:lnTo>
                  <a:lnTo>
                    <a:pt x="637" y="167"/>
                  </a:lnTo>
                  <a:lnTo>
                    <a:pt x="645" y="171"/>
                  </a:lnTo>
                  <a:lnTo>
                    <a:pt x="653" y="173"/>
                  </a:lnTo>
                  <a:lnTo>
                    <a:pt x="660" y="175"/>
                  </a:lnTo>
                  <a:lnTo>
                    <a:pt x="668" y="175"/>
                  </a:lnTo>
                  <a:lnTo>
                    <a:pt x="670" y="169"/>
                  </a:lnTo>
                  <a:lnTo>
                    <a:pt x="670" y="163"/>
                  </a:lnTo>
                  <a:lnTo>
                    <a:pt x="599" y="134"/>
                  </a:lnTo>
                  <a:lnTo>
                    <a:pt x="528" y="107"/>
                  </a:lnTo>
                  <a:lnTo>
                    <a:pt x="461" y="86"/>
                  </a:lnTo>
                  <a:lnTo>
                    <a:pt x="394" y="67"/>
                  </a:lnTo>
                  <a:lnTo>
                    <a:pt x="324" y="54"/>
                  </a:lnTo>
                  <a:lnTo>
                    <a:pt x="255" y="42"/>
                  </a:lnTo>
                  <a:lnTo>
                    <a:pt x="182" y="35"/>
                  </a:lnTo>
                  <a:lnTo>
                    <a:pt x="107" y="31"/>
                  </a:lnTo>
                  <a:lnTo>
                    <a:pt x="102" y="33"/>
                  </a:lnTo>
                  <a:lnTo>
                    <a:pt x="98" y="36"/>
                  </a:lnTo>
                  <a:lnTo>
                    <a:pt x="96" y="42"/>
                  </a:lnTo>
                  <a:lnTo>
                    <a:pt x="96" y="48"/>
                  </a:lnTo>
                  <a:lnTo>
                    <a:pt x="119" y="46"/>
                  </a:lnTo>
                  <a:lnTo>
                    <a:pt x="144" y="44"/>
                  </a:lnTo>
                  <a:lnTo>
                    <a:pt x="140" y="52"/>
                  </a:lnTo>
                  <a:lnTo>
                    <a:pt x="132" y="58"/>
                  </a:lnTo>
                  <a:lnTo>
                    <a:pt x="125" y="61"/>
                  </a:lnTo>
                  <a:lnTo>
                    <a:pt x="117" y="63"/>
                  </a:lnTo>
                  <a:lnTo>
                    <a:pt x="107" y="65"/>
                  </a:lnTo>
                  <a:lnTo>
                    <a:pt x="96" y="65"/>
                  </a:lnTo>
                  <a:lnTo>
                    <a:pt x="86" y="63"/>
                  </a:lnTo>
                  <a:lnTo>
                    <a:pt x="75" y="61"/>
                  </a:lnTo>
                  <a:lnTo>
                    <a:pt x="33" y="46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58" y="13"/>
                  </a:lnTo>
                  <a:lnTo>
                    <a:pt x="111" y="6"/>
                  </a:lnTo>
                  <a:lnTo>
                    <a:pt x="165" y="2"/>
                  </a:lnTo>
                  <a:lnTo>
                    <a:pt x="217" y="0"/>
                  </a:lnTo>
                  <a:lnTo>
                    <a:pt x="267" y="2"/>
                  </a:lnTo>
                  <a:lnTo>
                    <a:pt x="321" y="6"/>
                  </a:lnTo>
                  <a:lnTo>
                    <a:pt x="376" y="13"/>
                  </a:lnTo>
                  <a:lnTo>
                    <a:pt x="436" y="27"/>
                  </a:lnTo>
                  <a:lnTo>
                    <a:pt x="474" y="38"/>
                  </a:lnTo>
                  <a:lnTo>
                    <a:pt x="514" y="52"/>
                  </a:lnTo>
                  <a:lnTo>
                    <a:pt x="553" y="63"/>
                  </a:lnTo>
                  <a:lnTo>
                    <a:pt x="591" y="75"/>
                  </a:lnTo>
                  <a:lnTo>
                    <a:pt x="632" y="86"/>
                  </a:lnTo>
                  <a:lnTo>
                    <a:pt x="670" y="100"/>
                  </a:lnTo>
                  <a:lnTo>
                    <a:pt x="708" y="115"/>
                  </a:lnTo>
                  <a:lnTo>
                    <a:pt x="747" y="134"/>
                  </a:lnTo>
                  <a:lnTo>
                    <a:pt x="747" y="150"/>
                  </a:lnTo>
                  <a:lnTo>
                    <a:pt x="745" y="163"/>
                  </a:lnTo>
                  <a:lnTo>
                    <a:pt x="743" y="175"/>
                  </a:lnTo>
                  <a:lnTo>
                    <a:pt x="737" y="182"/>
                  </a:lnTo>
                  <a:lnTo>
                    <a:pt x="730" y="190"/>
                  </a:lnTo>
                  <a:lnTo>
                    <a:pt x="722" y="196"/>
                  </a:lnTo>
                  <a:lnTo>
                    <a:pt x="714" y="200"/>
                  </a:lnTo>
                  <a:lnTo>
                    <a:pt x="703" y="203"/>
                  </a:lnTo>
                  <a:lnTo>
                    <a:pt x="682" y="205"/>
                  </a:lnTo>
                  <a:lnTo>
                    <a:pt x="657" y="205"/>
                  </a:lnTo>
                  <a:lnTo>
                    <a:pt x="634" y="203"/>
                  </a:lnTo>
                  <a:lnTo>
                    <a:pt x="609" y="203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3" name="Freeform 63">
              <a:extLst>
                <a:ext uri="{FF2B5EF4-FFF2-40B4-BE49-F238E27FC236}">
                  <a16:creationId xmlns:a16="http://schemas.microsoft.com/office/drawing/2014/main" id="{E22C0DD8-1248-83EC-1627-29567D0AE5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9138" y="2968625"/>
              <a:ext cx="23812" cy="53975"/>
            </a:xfrm>
            <a:custGeom>
              <a:avLst/>
              <a:gdLst>
                <a:gd name="T0" fmla="*/ 0 w 15"/>
                <a:gd name="T1" fmla="*/ 2147483646 h 34"/>
                <a:gd name="T2" fmla="*/ 0 w 15"/>
                <a:gd name="T3" fmla="*/ 2147483646 h 34"/>
                <a:gd name="T4" fmla="*/ 0 w 15"/>
                <a:gd name="T5" fmla="*/ 0 h 34"/>
                <a:gd name="T6" fmla="*/ 2147483646 w 15"/>
                <a:gd name="T7" fmla="*/ 0 h 34"/>
                <a:gd name="T8" fmla="*/ 2147483646 w 15"/>
                <a:gd name="T9" fmla="*/ 0 h 34"/>
                <a:gd name="T10" fmla="*/ 2147483646 w 15"/>
                <a:gd name="T11" fmla="*/ 2147483646 h 34"/>
                <a:gd name="T12" fmla="*/ 2147483646 w 15"/>
                <a:gd name="T13" fmla="*/ 2147483646 h 34"/>
                <a:gd name="T14" fmla="*/ 2147483646 w 15"/>
                <a:gd name="T15" fmla="*/ 2147483646 h 34"/>
                <a:gd name="T16" fmla="*/ 0 w 15"/>
                <a:gd name="T17" fmla="*/ 2147483646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"/>
                <a:gd name="T28" fmla="*/ 0 h 34"/>
                <a:gd name="T29" fmla="*/ 15 w 15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" h="34">
                  <a:moveTo>
                    <a:pt x="0" y="34"/>
                  </a:moveTo>
                  <a:lnTo>
                    <a:pt x="0" y="1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5" y="0"/>
                  </a:lnTo>
                  <a:lnTo>
                    <a:pt x="13" y="11"/>
                  </a:lnTo>
                  <a:lnTo>
                    <a:pt x="9" y="21"/>
                  </a:lnTo>
                  <a:lnTo>
                    <a:pt x="5" y="29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9581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4" name="Freeform 64">
              <a:extLst>
                <a:ext uri="{FF2B5EF4-FFF2-40B4-BE49-F238E27FC236}">
                  <a16:creationId xmlns:a16="http://schemas.microsoft.com/office/drawing/2014/main" id="{3D0BDCB3-1F04-6700-1928-250E6E4084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3038" y="2501900"/>
              <a:ext cx="661987" cy="347663"/>
            </a:xfrm>
            <a:custGeom>
              <a:avLst/>
              <a:gdLst>
                <a:gd name="T0" fmla="*/ 2147483646 w 417"/>
                <a:gd name="T1" fmla="*/ 2147483646 h 219"/>
                <a:gd name="T2" fmla="*/ 2147483646 w 417"/>
                <a:gd name="T3" fmla="*/ 2147483646 h 219"/>
                <a:gd name="T4" fmla="*/ 2147483646 w 417"/>
                <a:gd name="T5" fmla="*/ 2147483646 h 219"/>
                <a:gd name="T6" fmla="*/ 2147483646 w 417"/>
                <a:gd name="T7" fmla="*/ 2147483646 h 219"/>
                <a:gd name="T8" fmla="*/ 2147483646 w 417"/>
                <a:gd name="T9" fmla="*/ 2147483646 h 219"/>
                <a:gd name="T10" fmla="*/ 2147483646 w 417"/>
                <a:gd name="T11" fmla="*/ 2147483646 h 219"/>
                <a:gd name="T12" fmla="*/ 2147483646 w 417"/>
                <a:gd name="T13" fmla="*/ 2147483646 h 219"/>
                <a:gd name="T14" fmla="*/ 2147483646 w 417"/>
                <a:gd name="T15" fmla="*/ 2147483646 h 219"/>
                <a:gd name="T16" fmla="*/ 2147483646 w 417"/>
                <a:gd name="T17" fmla="*/ 2147483646 h 219"/>
                <a:gd name="T18" fmla="*/ 2147483646 w 417"/>
                <a:gd name="T19" fmla="*/ 2147483646 h 219"/>
                <a:gd name="T20" fmla="*/ 2147483646 w 417"/>
                <a:gd name="T21" fmla="*/ 2147483646 h 219"/>
                <a:gd name="T22" fmla="*/ 2147483646 w 417"/>
                <a:gd name="T23" fmla="*/ 2147483646 h 219"/>
                <a:gd name="T24" fmla="*/ 2147483646 w 417"/>
                <a:gd name="T25" fmla="*/ 2147483646 h 219"/>
                <a:gd name="T26" fmla="*/ 2147483646 w 417"/>
                <a:gd name="T27" fmla="*/ 2147483646 h 219"/>
                <a:gd name="T28" fmla="*/ 2147483646 w 417"/>
                <a:gd name="T29" fmla="*/ 2147483646 h 219"/>
                <a:gd name="T30" fmla="*/ 2147483646 w 417"/>
                <a:gd name="T31" fmla="*/ 2147483646 h 219"/>
                <a:gd name="T32" fmla="*/ 2147483646 w 417"/>
                <a:gd name="T33" fmla="*/ 2147483646 h 219"/>
                <a:gd name="T34" fmla="*/ 2147483646 w 417"/>
                <a:gd name="T35" fmla="*/ 2147483646 h 219"/>
                <a:gd name="T36" fmla="*/ 2147483646 w 417"/>
                <a:gd name="T37" fmla="*/ 2147483646 h 219"/>
                <a:gd name="T38" fmla="*/ 2147483646 w 417"/>
                <a:gd name="T39" fmla="*/ 2147483646 h 219"/>
                <a:gd name="T40" fmla="*/ 2147483646 w 417"/>
                <a:gd name="T41" fmla="*/ 2147483646 h 219"/>
                <a:gd name="T42" fmla="*/ 2147483646 w 417"/>
                <a:gd name="T43" fmla="*/ 2147483646 h 219"/>
                <a:gd name="T44" fmla="*/ 2147483646 w 417"/>
                <a:gd name="T45" fmla="*/ 2147483646 h 219"/>
                <a:gd name="T46" fmla="*/ 2147483646 w 417"/>
                <a:gd name="T47" fmla="*/ 2147483646 h 219"/>
                <a:gd name="T48" fmla="*/ 2147483646 w 417"/>
                <a:gd name="T49" fmla="*/ 2147483646 h 219"/>
                <a:gd name="T50" fmla="*/ 2147483646 w 417"/>
                <a:gd name="T51" fmla="*/ 2147483646 h 219"/>
                <a:gd name="T52" fmla="*/ 2147483646 w 417"/>
                <a:gd name="T53" fmla="*/ 2147483646 h 219"/>
                <a:gd name="T54" fmla="*/ 2147483646 w 417"/>
                <a:gd name="T55" fmla="*/ 2147483646 h 219"/>
                <a:gd name="T56" fmla="*/ 2147483646 w 417"/>
                <a:gd name="T57" fmla="*/ 2147483646 h 219"/>
                <a:gd name="T58" fmla="*/ 2147483646 w 417"/>
                <a:gd name="T59" fmla="*/ 2147483646 h 219"/>
                <a:gd name="T60" fmla="*/ 2147483646 w 417"/>
                <a:gd name="T61" fmla="*/ 2147483646 h 219"/>
                <a:gd name="T62" fmla="*/ 2147483646 w 417"/>
                <a:gd name="T63" fmla="*/ 2147483646 h 219"/>
                <a:gd name="T64" fmla="*/ 2147483646 w 417"/>
                <a:gd name="T65" fmla="*/ 2147483646 h 219"/>
                <a:gd name="T66" fmla="*/ 2147483646 w 417"/>
                <a:gd name="T67" fmla="*/ 2147483646 h 219"/>
                <a:gd name="T68" fmla="*/ 2147483646 w 417"/>
                <a:gd name="T69" fmla="*/ 2147483646 h 219"/>
                <a:gd name="T70" fmla="*/ 2147483646 w 417"/>
                <a:gd name="T71" fmla="*/ 2147483646 h 219"/>
                <a:gd name="T72" fmla="*/ 2147483646 w 417"/>
                <a:gd name="T73" fmla="*/ 2147483646 h 219"/>
                <a:gd name="T74" fmla="*/ 2147483646 w 417"/>
                <a:gd name="T75" fmla="*/ 2147483646 h 219"/>
                <a:gd name="T76" fmla="*/ 2147483646 w 417"/>
                <a:gd name="T77" fmla="*/ 2147483646 h 219"/>
                <a:gd name="T78" fmla="*/ 2147483646 w 417"/>
                <a:gd name="T79" fmla="*/ 2147483646 h 219"/>
                <a:gd name="T80" fmla="*/ 2147483646 w 417"/>
                <a:gd name="T81" fmla="*/ 2147483646 h 219"/>
                <a:gd name="T82" fmla="*/ 0 w 417"/>
                <a:gd name="T83" fmla="*/ 2147483646 h 219"/>
                <a:gd name="T84" fmla="*/ 2147483646 w 417"/>
                <a:gd name="T85" fmla="*/ 2147483646 h 219"/>
                <a:gd name="T86" fmla="*/ 2147483646 w 417"/>
                <a:gd name="T87" fmla="*/ 2147483646 h 219"/>
                <a:gd name="T88" fmla="*/ 2147483646 w 417"/>
                <a:gd name="T89" fmla="*/ 2147483646 h 219"/>
                <a:gd name="T90" fmla="*/ 2147483646 w 417"/>
                <a:gd name="T91" fmla="*/ 2147483646 h 219"/>
                <a:gd name="T92" fmla="*/ 2147483646 w 417"/>
                <a:gd name="T93" fmla="*/ 2147483646 h 219"/>
                <a:gd name="T94" fmla="*/ 2147483646 w 417"/>
                <a:gd name="T95" fmla="*/ 2147483646 h 219"/>
                <a:gd name="T96" fmla="*/ 2147483646 w 417"/>
                <a:gd name="T97" fmla="*/ 2147483646 h 219"/>
                <a:gd name="T98" fmla="*/ 2147483646 w 417"/>
                <a:gd name="T99" fmla="*/ 2147483646 h 219"/>
                <a:gd name="T100" fmla="*/ 2147483646 w 417"/>
                <a:gd name="T101" fmla="*/ 2147483646 h 219"/>
                <a:gd name="T102" fmla="*/ 2147483646 w 417"/>
                <a:gd name="T103" fmla="*/ 2147483646 h 219"/>
                <a:gd name="T104" fmla="*/ 2147483646 w 417"/>
                <a:gd name="T105" fmla="*/ 2147483646 h 219"/>
                <a:gd name="T106" fmla="*/ 2147483646 w 417"/>
                <a:gd name="T107" fmla="*/ 2147483646 h 21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17"/>
                <a:gd name="T163" fmla="*/ 0 h 219"/>
                <a:gd name="T164" fmla="*/ 417 w 417"/>
                <a:gd name="T165" fmla="*/ 219 h 219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17" h="219">
                  <a:moveTo>
                    <a:pt x="390" y="219"/>
                  </a:moveTo>
                  <a:lnTo>
                    <a:pt x="345" y="207"/>
                  </a:lnTo>
                  <a:lnTo>
                    <a:pt x="299" y="194"/>
                  </a:lnTo>
                  <a:lnTo>
                    <a:pt x="257" y="182"/>
                  </a:lnTo>
                  <a:lnTo>
                    <a:pt x="213" y="169"/>
                  </a:lnTo>
                  <a:lnTo>
                    <a:pt x="171" y="157"/>
                  </a:lnTo>
                  <a:lnTo>
                    <a:pt x="127" y="146"/>
                  </a:lnTo>
                  <a:lnTo>
                    <a:pt x="82" y="136"/>
                  </a:lnTo>
                  <a:lnTo>
                    <a:pt x="36" y="129"/>
                  </a:lnTo>
                  <a:lnTo>
                    <a:pt x="42" y="113"/>
                  </a:lnTo>
                  <a:lnTo>
                    <a:pt x="48" y="98"/>
                  </a:lnTo>
                  <a:lnTo>
                    <a:pt x="54" y="92"/>
                  </a:lnTo>
                  <a:lnTo>
                    <a:pt x="59" y="88"/>
                  </a:lnTo>
                  <a:lnTo>
                    <a:pt x="65" y="85"/>
                  </a:lnTo>
                  <a:lnTo>
                    <a:pt x="71" y="83"/>
                  </a:lnTo>
                  <a:lnTo>
                    <a:pt x="67" y="98"/>
                  </a:lnTo>
                  <a:lnTo>
                    <a:pt x="63" y="113"/>
                  </a:lnTo>
                  <a:lnTo>
                    <a:pt x="84" y="100"/>
                  </a:lnTo>
                  <a:lnTo>
                    <a:pt x="105" y="87"/>
                  </a:lnTo>
                  <a:lnTo>
                    <a:pt x="107" y="100"/>
                  </a:lnTo>
                  <a:lnTo>
                    <a:pt x="109" y="113"/>
                  </a:lnTo>
                  <a:lnTo>
                    <a:pt x="123" y="108"/>
                  </a:lnTo>
                  <a:lnTo>
                    <a:pt x="132" y="106"/>
                  </a:lnTo>
                  <a:lnTo>
                    <a:pt x="144" y="104"/>
                  </a:lnTo>
                  <a:lnTo>
                    <a:pt x="159" y="106"/>
                  </a:lnTo>
                  <a:lnTo>
                    <a:pt x="159" y="100"/>
                  </a:lnTo>
                  <a:lnTo>
                    <a:pt x="159" y="94"/>
                  </a:lnTo>
                  <a:lnTo>
                    <a:pt x="152" y="90"/>
                  </a:lnTo>
                  <a:lnTo>
                    <a:pt x="146" y="88"/>
                  </a:lnTo>
                  <a:lnTo>
                    <a:pt x="140" y="88"/>
                  </a:lnTo>
                  <a:lnTo>
                    <a:pt x="134" y="88"/>
                  </a:lnTo>
                  <a:lnTo>
                    <a:pt x="125" y="92"/>
                  </a:lnTo>
                  <a:lnTo>
                    <a:pt x="113" y="98"/>
                  </a:lnTo>
                  <a:lnTo>
                    <a:pt x="113" y="79"/>
                  </a:lnTo>
                  <a:lnTo>
                    <a:pt x="113" y="60"/>
                  </a:lnTo>
                  <a:lnTo>
                    <a:pt x="109" y="60"/>
                  </a:lnTo>
                  <a:lnTo>
                    <a:pt x="105" y="60"/>
                  </a:lnTo>
                  <a:lnTo>
                    <a:pt x="98" y="71"/>
                  </a:lnTo>
                  <a:lnTo>
                    <a:pt x="92" y="77"/>
                  </a:lnTo>
                  <a:lnTo>
                    <a:pt x="86" y="81"/>
                  </a:lnTo>
                  <a:lnTo>
                    <a:pt x="79" y="87"/>
                  </a:lnTo>
                  <a:lnTo>
                    <a:pt x="84" y="63"/>
                  </a:lnTo>
                  <a:lnTo>
                    <a:pt x="90" y="40"/>
                  </a:lnTo>
                  <a:lnTo>
                    <a:pt x="86" y="40"/>
                  </a:lnTo>
                  <a:lnTo>
                    <a:pt x="82" y="40"/>
                  </a:lnTo>
                  <a:lnTo>
                    <a:pt x="73" y="56"/>
                  </a:lnTo>
                  <a:lnTo>
                    <a:pt x="63" y="69"/>
                  </a:lnTo>
                  <a:lnTo>
                    <a:pt x="52" y="83"/>
                  </a:lnTo>
                  <a:lnTo>
                    <a:pt x="42" y="98"/>
                  </a:lnTo>
                  <a:lnTo>
                    <a:pt x="40" y="88"/>
                  </a:lnTo>
                  <a:lnTo>
                    <a:pt x="42" y="79"/>
                  </a:lnTo>
                  <a:lnTo>
                    <a:pt x="46" y="67"/>
                  </a:lnTo>
                  <a:lnTo>
                    <a:pt x="50" y="58"/>
                  </a:lnTo>
                  <a:lnTo>
                    <a:pt x="61" y="37"/>
                  </a:lnTo>
                  <a:lnTo>
                    <a:pt x="71" y="21"/>
                  </a:lnTo>
                  <a:lnTo>
                    <a:pt x="65" y="21"/>
                  </a:lnTo>
                  <a:lnTo>
                    <a:pt x="59" y="21"/>
                  </a:lnTo>
                  <a:lnTo>
                    <a:pt x="52" y="39"/>
                  </a:lnTo>
                  <a:lnTo>
                    <a:pt x="38" y="62"/>
                  </a:lnTo>
                  <a:lnTo>
                    <a:pt x="32" y="73"/>
                  </a:lnTo>
                  <a:lnTo>
                    <a:pt x="25" y="83"/>
                  </a:lnTo>
                  <a:lnTo>
                    <a:pt x="17" y="90"/>
                  </a:lnTo>
                  <a:lnTo>
                    <a:pt x="9" y="94"/>
                  </a:lnTo>
                  <a:lnTo>
                    <a:pt x="21" y="67"/>
                  </a:lnTo>
                  <a:lnTo>
                    <a:pt x="29" y="44"/>
                  </a:lnTo>
                  <a:lnTo>
                    <a:pt x="36" y="29"/>
                  </a:lnTo>
                  <a:lnTo>
                    <a:pt x="40" y="17"/>
                  </a:lnTo>
                  <a:lnTo>
                    <a:pt x="31" y="21"/>
                  </a:lnTo>
                  <a:lnTo>
                    <a:pt x="27" y="29"/>
                  </a:lnTo>
                  <a:lnTo>
                    <a:pt x="23" y="37"/>
                  </a:lnTo>
                  <a:lnTo>
                    <a:pt x="17" y="46"/>
                  </a:lnTo>
                  <a:lnTo>
                    <a:pt x="13" y="40"/>
                  </a:lnTo>
                  <a:lnTo>
                    <a:pt x="11" y="37"/>
                  </a:lnTo>
                  <a:lnTo>
                    <a:pt x="11" y="31"/>
                  </a:lnTo>
                  <a:lnTo>
                    <a:pt x="13" y="27"/>
                  </a:lnTo>
                  <a:lnTo>
                    <a:pt x="17" y="19"/>
                  </a:lnTo>
                  <a:lnTo>
                    <a:pt x="21" y="14"/>
                  </a:lnTo>
                  <a:lnTo>
                    <a:pt x="15" y="16"/>
                  </a:lnTo>
                  <a:lnTo>
                    <a:pt x="11" y="19"/>
                  </a:lnTo>
                  <a:lnTo>
                    <a:pt x="8" y="23"/>
                  </a:lnTo>
                  <a:lnTo>
                    <a:pt x="4" y="29"/>
                  </a:lnTo>
                  <a:lnTo>
                    <a:pt x="2" y="25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0" y="10"/>
                  </a:lnTo>
                  <a:lnTo>
                    <a:pt x="48" y="4"/>
                  </a:lnTo>
                  <a:lnTo>
                    <a:pt x="96" y="0"/>
                  </a:lnTo>
                  <a:lnTo>
                    <a:pt x="144" y="2"/>
                  </a:lnTo>
                  <a:lnTo>
                    <a:pt x="192" y="6"/>
                  </a:lnTo>
                  <a:lnTo>
                    <a:pt x="215" y="8"/>
                  </a:lnTo>
                  <a:lnTo>
                    <a:pt x="240" y="12"/>
                  </a:lnTo>
                  <a:lnTo>
                    <a:pt x="263" y="17"/>
                  </a:lnTo>
                  <a:lnTo>
                    <a:pt x="286" y="25"/>
                  </a:lnTo>
                  <a:lnTo>
                    <a:pt x="311" y="31"/>
                  </a:lnTo>
                  <a:lnTo>
                    <a:pt x="334" y="40"/>
                  </a:lnTo>
                  <a:lnTo>
                    <a:pt x="359" y="50"/>
                  </a:lnTo>
                  <a:lnTo>
                    <a:pt x="382" y="62"/>
                  </a:lnTo>
                  <a:lnTo>
                    <a:pt x="388" y="75"/>
                  </a:lnTo>
                  <a:lnTo>
                    <a:pt x="392" y="92"/>
                  </a:lnTo>
                  <a:lnTo>
                    <a:pt x="393" y="110"/>
                  </a:lnTo>
                  <a:lnTo>
                    <a:pt x="393" y="131"/>
                  </a:lnTo>
                  <a:lnTo>
                    <a:pt x="392" y="169"/>
                  </a:lnTo>
                  <a:lnTo>
                    <a:pt x="390" y="205"/>
                  </a:lnTo>
                  <a:lnTo>
                    <a:pt x="403" y="204"/>
                  </a:lnTo>
                  <a:lnTo>
                    <a:pt x="417" y="202"/>
                  </a:lnTo>
                  <a:lnTo>
                    <a:pt x="415" y="209"/>
                  </a:lnTo>
                  <a:lnTo>
                    <a:pt x="413" y="219"/>
                  </a:lnTo>
                  <a:lnTo>
                    <a:pt x="401" y="219"/>
                  </a:lnTo>
                  <a:lnTo>
                    <a:pt x="390" y="219"/>
                  </a:lnTo>
                  <a:close/>
                </a:path>
              </a:pathLst>
            </a:custGeom>
            <a:solidFill>
              <a:srgbClr val="9795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5" name="Freeform 65">
              <a:extLst>
                <a:ext uri="{FF2B5EF4-FFF2-40B4-BE49-F238E27FC236}">
                  <a16:creationId xmlns:a16="http://schemas.microsoft.com/office/drawing/2014/main" id="{EF25E48D-A023-6040-E48F-A35EA9FCCB2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0250" y="2633663"/>
              <a:ext cx="49213" cy="176212"/>
            </a:xfrm>
            <a:custGeom>
              <a:avLst/>
              <a:gdLst>
                <a:gd name="T0" fmla="*/ 2147483646 w 31"/>
                <a:gd name="T1" fmla="*/ 2147483646 h 111"/>
                <a:gd name="T2" fmla="*/ 2147483646 w 31"/>
                <a:gd name="T3" fmla="*/ 2147483646 h 111"/>
                <a:gd name="T4" fmla="*/ 2147483646 w 31"/>
                <a:gd name="T5" fmla="*/ 2147483646 h 111"/>
                <a:gd name="T6" fmla="*/ 2147483646 w 31"/>
                <a:gd name="T7" fmla="*/ 2147483646 h 111"/>
                <a:gd name="T8" fmla="*/ 2147483646 w 31"/>
                <a:gd name="T9" fmla="*/ 2147483646 h 111"/>
                <a:gd name="T10" fmla="*/ 2147483646 w 31"/>
                <a:gd name="T11" fmla="*/ 2147483646 h 111"/>
                <a:gd name="T12" fmla="*/ 2147483646 w 31"/>
                <a:gd name="T13" fmla="*/ 2147483646 h 111"/>
                <a:gd name="T14" fmla="*/ 2147483646 w 31"/>
                <a:gd name="T15" fmla="*/ 2147483646 h 111"/>
                <a:gd name="T16" fmla="*/ 2147483646 w 31"/>
                <a:gd name="T17" fmla="*/ 2147483646 h 111"/>
                <a:gd name="T18" fmla="*/ 2147483646 w 31"/>
                <a:gd name="T19" fmla="*/ 2147483646 h 111"/>
                <a:gd name="T20" fmla="*/ 0 w 31"/>
                <a:gd name="T21" fmla="*/ 2147483646 h 111"/>
                <a:gd name="T22" fmla="*/ 2147483646 w 31"/>
                <a:gd name="T23" fmla="*/ 2147483646 h 111"/>
                <a:gd name="T24" fmla="*/ 2147483646 w 31"/>
                <a:gd name="T25" fmla="*/ 2147483646 h 111"/>
                <a:gd name="T26" fmla="*/ 2147483646 w 31"/>
                <a:gd name="T27" fmla="*/ 2147483646 h 111"/>
                <a:gd name="T28" fmla="*/ 2147483646 w 31"/>
                <a:gd name="T29" fmla="*/ 0 h 111"/>
                <a:gd name="T30" fmla="*/ 2147483646 w 31"/>
                <a:gd name="T31" fmla="*/ 0 h 111"/>
                <a:gd name="T32" fmla="*/ 2147483646 w 31"/>
                <a:gd name="T33" fmla="*/ 0 h 111"/>
                <a:gd name="T34" fmla="*/ 2147483646 w 31"/>
                <a:gd name="T35" fmla="*/ 2147483646 h 111"/>
                <a:gd name="T36" fmla="*/ 2147483646 w 31"/>
                <a:gd name="T37" fmla="*/ 2147483646 h 111"/>
                <a:gd name="T38" fmla="*/ 2147483646 w 31"/>
                <a:gd name="T39" fmla="*/ 2147483646 h 111"/>
                <a:gd name="T40" fmla="*/ 2147483646 w 31"/>
                <a:gd name="T41" fmla="*/ 2147483646 h 111"/>
                <a:gd name="T42" fmla="*/ 2147483646 w 31"/>
                <a:gd name="T43" fmla="*/ 2147483646 h 111"/>
                <a:gd name="T44" fmla="*/ 2147483646 w 31"/>
                <a:gd name="T45" fmla="*/ 2147483646 h 11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1"/>
                <a:gd name="T70" fmla="*/ 0 h 111"/>
                <a:gd name="T71" fmla="*/ 31 w 31"/>
                <a:gd name="T72" fmla="*/ 111 h 11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1" h="111">
                  <a:moveTo>
                    <a:pt x="19" y="111"/>
                  </a:moveTo>
                  <a:lnTo>
                    <a:pt x="21" y="94"/>
                  </a:lnTo>
                  <a:lnTo>
                    <a:pt x="21" y="76"/>
                  </a:lnTo>
                  <a:lnTo>
                    <a:pt x="23" y="59"/>
                  </a:lnTo>
                  <a:lnTo>
                    <a:pt x="23" y="42"/>
                  </a:lnTo>
                  <a:lnTo>
                    <a:pt x="19" y="42"/>
                  </a:lnTo>
                  <a:lnTo>
                    <a:pt x="16" y="42"/>
                  </a:lnTo>
                  <a:lnTo>
                    <a:pt x="14" y="59"/>
                  </a:lnTo>
                  <a:lnTo>
                    <a:pt x="12" y="76"/>
                  </a:lnTo>
                  <a:lnTo>
                    <a:pt x="6" y="76"/>
                  </a:lnTo>
                  <a:lnTo>
                    <a:pt x="0" y="76"/>
                  </a:lnTo>
                  <a:lnTo>
                    <a:pt x="6" y="57"/>
                  </a:lnTo>
                  <a:lnTo>
                    <a:pt x="14" y="36"/>
                  </a:lnTo>
                  <a:lnTo>
                    <a:pt x="19" y="15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31" y="0"/>
                  </a:lnTo>
                  <a:lnTo>
                    <a:pt x="31" y="27"/>
                  </a:lnTo>
                  <a:lnTo>
                    <a:pt x="29" y="55"/>
                  </a:lnTo>
                  <a:lnTo>
                    <a:pt x="29" y="82"/>
                  </a:lnTo>
                  <a:lnTo>
                    <a:pt x="27" y="111"/>
                  </a:lnTo>
                  <a:lnTo>
                    <a:pt x="23" y="111"/>
                  </a:lnTo>
                  <a:lnTo>
                    <a:pt x="19" y="11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6" name="Freeform 66">
              <a:extLst>
                <a:ext uri="{FF2B5EF4-FFF2-40B4-BE49-F238E27FC236}">
                  <a16:creationId xmlns:a16="http://schemas.microsoft.com/office/drawing/2014/main" id="{2FD5F390-9DD6-51FE-B80E-8609505B2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6525" y="2644775"/>
              <a:ext cx="39688" cy="61913"/>
            </a:xfrm>
            <a:custGeom>
              <a:avLst/>
              <a:gdLst>
                <a:gd name="T0" fmla="*/ 0 w 25"/>
                <a:gd name="T1" fmla="*/ 2147483646 h 39"/>
                <a:gd name="T2" fmla="*/ 2147483646 w 25"/>
                <a:gd name="T3" fmla="*/ 2147483646 h 39"/>
                <a:gd name="T4" fmla="*/ 2147483646 w 25"/>
                <a:gd name="T5" fmla="*/ 0 h 39"/>
                <a:gd name="T6" fmla="*/ 2147483646 w 25"/>
                <a:gd name="T7" fmla="*/ 0 h 39"/>
                <a:gd name="T8" fmla="*/ 2147483646 w 25"/>
                <a:gd name="T9" fmla="*/ 0 h 39"/>
                <a:gd name="T10" fmla="*/ 2147483646 w 25"/>
                <a:gd name="T11" fmla="*/ 2147483646 h 39"/>
                <a:gd name="T12" fmla="*/ 2147483646 w 25"/>
                <a:gd name="T13" fmla="*/ 2147483646 h 39"/>
                <a:gd name="T14" fmla="*/ 2147483646 w 25"/>
                <a:gd name="T15" fmla="*/ 2147483646 h 39"/>
                <a:gd name="T16" fmla="*/ 0 w 25"/>
                <a:gd name="T17" fmla="*/ 2147483646 h 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5"/>
                <a:gd name="T28" fmla="*/ 0 h 39"/>
                <a:gd name="T29" fmla="*/ 25 w 25"/>
                <a:gd name="T30" fmla="*/ 39 h 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5" h="39">
                  <a:moveTo>
                    <a:pt x="0" y="39"/>
                  </a:moveTo>
                  <a:lnTo>
                    <a:pt x="7" y="20"/>
                  </a:lnTo>
                  <a:lnTo>
                    <a:pt x="15" y="0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21" y="18"/>
                  </a:lnTo>
                  <a:lnTo>
                    <a:pt x="15" y="37"/>
                  </a:lnTo>
                  <a:lnTo>
                    <a:pt x="7" y="37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9795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7" name="Freeform 67">
              <a:extLst>
                <a:ext uri="{FF2B5EF4-FFF2-40B4-BE49-F238E27FC236}">
                  <a16:creationId xmlns:a16="http://schemas.microsoft.com/office/drawing/2014/main" id="{58131DBC-D039-7409-A36C-80F74AFF90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325" y="2670175"/>
              <a:ext cx="25400" cy="36513"/>
            </a:xfrm>
            <a:custGeom>
              <a:avLst/>
              <a:gdLst>
                <a:gd name="T0" fmla="*/ 0 w 16"/>
                <a:gd name="T1" fmla="*/ 2147483646 h 23"/>
                <a:gd name="T2" fmla="*/ 2147483646 w 16"/>
                <a:gd name="T3" fmla="*/ 2147483646 h 23"/>
                <a:gd name="T4" fmla="*/ 2147483646 w 16"/>
                <a:gd name="T5" fmla="*/ 0 h 23"/>
                <a:gd name="T6" fmla="*/ 2147483646 w 16"/>
                <a:gd name="T7" fmla="*/ 0 h 23"/>
                <a:gd name="T8" fmla="*/ 2147483646 w 16"/>
                <a:gd name="T9" fmla="*/ 0 h 23"/>
                <a:gd name="T10" fmla="*/ 2147483646 w 16"/>
                <a:gd name="T11" fmla="*/ 2147483646 h 23"/>
                <a:gd name="T12" fmla="*/ 2147483646 w 16"/>
                <a:gd name="T13" fmla="*/ 2147483646 h 23"/>
                <a:gd name="T14" fmla="*/ 2147483646 w 16"/>
                <a:gd name="T15" fmla="*/ 2147483646 h 23"/>
                <a:gd name="T16" fmla="*/ 0 w 16"/>
                <a:gd name="T17" fmla="*/ 2147483646 h 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23"/>
                <a:gd name="T29" fmla="*/ 16 w 16"/>
                <a:gd name="T30" fmla="*/ 23 h 2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23">
                  <a:moveTo>
                    <a:pt x="0" y="23"/>
                  </a:moveTo>
                  <a:lnTo>
                    <a:pt x="2" y="11"/>
                  </a:lnTo>
                  <a:lnTo>
                    <a:pt x="4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14" y="9"/>
                  </a:lnTo>
                  <a:lnTo>
                    <a:pt x="12" y="21"/>
                  </a:lnTo>
                  <a:lnTo>
                    <a:pt x="6" y="2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795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8" name="Freeform 68">
              <a:extLst>
                <a:ext uri="{FF2B5EF4-FFF2-40B4-BE49-F238E27FC236}">
                  <a16:creationId xmlns:a16="http://schemas.microsoft.com/office/drawing/2014/main" id="{F56C9C7B-D73A-276E-8B47-2EBD805A2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3675" y="2176463"/>
              <a:ext cx="754063" cy="411162"/>
            </a:xfrm>
            <a:custGeom>
              <a:avLst/>
              <a:gdLst>
                <a:gd name="T0" fmla="*/ 2147483646 w 475"/>
                <a:gd name="T1" fmla="*/ 2147483646 h 259"/>
                <a:gd name="T2" fmla="*/ 2147483646 w 475"/>
                <a:gd name="T3" fmla="*/ 2147483646 h 259"/>
                <a:gd name="T4" fmla="*/ 2147483646 w 475"/>
                <a:gd name="T5" fmla="*/ 2147483646 h 259"/>
                <a:gd name="T6" fmla="*/ 2147483646 w 475"/>
                <a:gd name="T7" fmla="*/ 2147483646 h 259"/>
                <a:gd name="T8" fmla="*/ 2147483646 w 475"/>
                <a:gd name="T9" fmla="*/ 2147483646 h 259"/>
                <a:gd name="T10" fmla="*/ 2147483646 w 475"/>
                <a:gd name="T11" fmla="*/ 2147483646 h 259"/>
                <a:gd name="T12" fmla="*/ 2147483646 w 475"/>
                <a:gd name="T13" fmla="*/ 2147483646 h 259"/>
                <a:gd name="T14" fmla="*/ 2147483646 w 475"/>
                <a:gd name="T15" fmla="*/ 2147483646 h 259"/>
                <a:gd name="T16" fmla="*/ 2147483646 w 475"/>
                <a:gd name="T17" fmla="*/ 2147483646 h 259"/>
                <a:gd name="T18" fmla="*/ 2147483646 w 475"/>
                <a:gd name="T19" fmla="*/ 2147483646 h 259"/>
                <a:gd name="T20" fmla="*/ 2147483646 w 475"/>
                <a:gd name="T21" fmla="*/ 2147483646 h 259"/>
                <a:gd name="T22" fmla="*/ 2147483646 w 475"/>
                <a:gd name="T23" fmla="*/ 2147483646 h 259"/>
                <a:gd name="T24" fmla="*/ 2147483646 w 475"/>
                <a:gd name="T25" fmla="*/ 2147483646 h 259"/>
                <a:gd name="T26" fmla="*/ 2147483646 w 475"/>
                <a:gd name="T27" fmla="*/ 2147483646 h 259"/>
                <a:gd name="T28" fmla="*/ 2147483646 w 475"/>
                <a:gd name="T29" fmla="*/ 2147483646 h 259"/>
                <a:gd name="T30" fmla="*/ 2147483646 w 475"/>
                <a:gd name="T31" fmla="*/ 2147483646 h 259"/>
                <a:gd name="T32" fmla="*/ 2147483646 w 475"/>
                <a:gd name="T33" fmla="*/ 2147483646 h 259"/>
                <a:gd name="T34" fmla="*/ 2147483646 w 475"/>
                <a:gd name="T35" fmla="*/ 2147483646 h 259"/>
                <a:gd name="T36" fmla="*/ 2147483646 w 475"/>
                <a:gd name="T37" fmla="*/ 2147483646 h 259"/>
                <a:gd name="T38" fmla="*/ 2147483646 w 475"/>
                <a:gd name="T39" fmla="*/ 2147483646 h 259"/>
                <a:gd name="T40" fmla="*/ 2147483646 w 475"/>
                <a:gd name="T41" fmla="*/ 2147483646 h 259"/>
                <a:gd name="T42" fmla="*/ 2147483646 w 475"/>
                <a:gd name="T43" fmla="*/ 2147483646 h 259"/>
                <a:gd name="T44" fmla="*/ 2147483646 w 475"/>
                <a:gd name="T45" fmla="*/ 2147483646 h 259"/>
                <a:gd name="T46" fmla="*/ 2147483646 w 475"/>
                <a:gd name="T47" fmla="*/ 0 h 259"/>
                <a:gd name="T48" fmla="*/ 2147483646 w 475"/>
                <a:gd name="T49" fmla="*/ 0 h 259"/>
                <a:gd name="T50" fmla="*/ 2147483646 w 475"/>
                <a:gd name="T51" fmla="*/ 2147483646 h 259"/>
                <a:gd name="T52" fmla="*/ 2147483646 w 475"/>
                <a:gd name="T53" fmla="*/ 2147483646 h 259"/>
                <a:gd name="T54" fmla="*/ 2147483646 w 475"/>
                <a:gd name="T55" fmla="*/ 2147483646 h 259"/>
                <a:gd name="T56" fmla="*/ 2147483646 w 475"/>
                <a:gd name="T57" fmla="*/ 2147483646 h 259"/>
                <a:gd name="T58" fmla="*/ 2147483646 w 475"/>
                <a:gd name="T59" fmla="*/ 2147483646 h 259"/>
                <a:gd name="T60" fmla="*/ 2147483646 w 475"/>
                <a:gd name="T61" fmla="*/ 2147483646 h 259"/>
                <a:gd name="T62" fmla="*/ 2147483646 w 475"/>
                <a:gd name="T63" fmla="*/ 2147483646 h 259"/>
                <a:gd name="T64" fmla="*/ 2147483646 w 475"/>
                <a:gd name="T65" fmla="*/ 2147483646 h 259"/>
                <a:gd name="T66" fmla="*/ 2147483646 w 475"/>
                <a:gd name="T67" fmla="*/ 2147483646 h 259"/>
                <a:gd name="T68" fmla="*/ 2147483646 w 475"/>
                <a:gd name="T69" fmla="*/ 2147483646 h 259"/>
                <a:gd name="T70" fmla="*/ 2147483646 w 475"/>
                <a:gd name="T71" fmla="*/ 2147483646 h 259"/>
                <a:gd name="T72" fmla="*/ 2147483646 w 475"/>
                <a:gd name="T73" fmla="*/ 2147483646 h 259"/>
                <a:gd name="T74" fmla="*/ 2147483646 w 475"/>
                <a:gd name="T75" fmla="*/ 2147483646 h 259"/>
                <a:gd name="T76" fmla="*/ 2147483646 w 475"/>
                <a:gd name="T77" fmla="*/ 2147483646 h 259"/>
                <a:gd name="T78" fmla="*/ 2147483646 w 475"/>
                <a:gd name="T79" fmla="*/ 2147483646 h 25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75"/>
                <a:gd name="T121" fmla="*/ 0 h 259"/>
                <a:gd name="T122" fmla="*/ 475 w 475"/>
                <a:gd name="T123" fmla="*/ 259 h 25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75" h="259">
                  <a:moveTo>
                    <a:pt x="380" y="259"/>
                  </a:moveTo>
                  <a:lnTo>
                    <a:pt x="357" y="245"/>
                  </a:lnTo>
                  <a:lnTo>
                    <a:pt x="334" y="234"/>
                  </a:lnTo>
                  <a:lnTo>
                    <a:pt x="311" y="224"/>
                  </a:lnTo>
                  <a:lnTo>
                    <a:pt x="288" y="217"/>
                  </a:lnTo>
                  <a:lnTo>
                    <a:pt x="263" y="211"/>
                  </a:lnTo>
                  <a:lnTo>
                    <a:pt x="240" y="205"/>
                  </a:lnTo>
                  <a:lnTo>
                    <a:pt x="217" y="199"/>
                  </a:lnTo>
                  <a:lnTo>
                    <a:pt x="194" y="197"/>
                  </a:lnTo>
                  <a:lnTo>
                    <a:pt x="148" y="194"/>
                  </a:lnTo>
                  <a:lnTo>
                    <a:pt x="100" y="192"/>
                  </a:lnTo>
                  <a:lnTo>
                    <a:pt x="52" y="192"/>
                  </a:lnTo>
                  <a:lnTo>
                    <a:pt x="0" y="196"/>
                  </a:lnTo>
                  <a:lnTo>
                    <a:pt x="4" y="184"/>
                  </a:lnTo>
                  <a:lnTo>
                    <a:pt x="8" y="173"/>
                  </a:lnTo>
                  <a:lnTo>
                    <a:pt x="16" y="159"/>
                  </a:lnTo>
                  <a:lnTo>
                    <a:pt x="29" y="138"/>
                  </a:lnTo>
                  <a:lnTo>
                    <a:pt x="29" y="119"/>
                  </a:lnTo>
                  <a:lnTo>
                    <a:pt x="27" y="102"/>
                  </a:lnTo>
                  <a:lnTo>
                    <a:pt x="25" y="88"/>
                  </a:lnTo>
                  <a:lnTo>
                    <a:pt x="21" y="73"/>
                  </a:lnTo>
                  <a:lnTo>
                    <a:pt x="14" y="46"/>
                  </a:lnTo>
                  <a:lnTo>
                    <a:pt x="4" y="15"/>
                  </a:lnTo>
                  <a:lnTo>
                    <a:pt x="16" y="13"/>
                  </a:lnTo>
                  <a:lnTo>
                    <a:pt x="31" y="11"/>
                  </a:lnTo>
                  <a:lnTo>
                    <a:pt x="37" y="11"/>
                  </a:lnTo>
                  <a:lnTo>
                    <a:pt x="43" y="15"/>
                  </a:lnTo>
                  <a:lnTo>
                    <a:pt x="48" y="19"/>
                  </a:lnTo>
                  <a:lnTo>
                    <a:pt x="50" y="27"/>
                  </a:lnTo>
                  <a:lnTo>
                    <a:pt x="54" y="27"/>
                  </a:lnTo>
                  <a:lnTo>
                    <a:pt x="58" y="27"/>
                  </a:lnTo>
                  <a:lnTo>
                    <a:pt x="71" y="50"/>
                  </a:lnTo>
                  <a:lnTo>
                    <a:pt x="81" y="65"/>
                  </a:lnTo>
                  <a:lnTo>
                    <a:pt x="85" y="73"/>
                  </a:lnTo>
                  <a:lnTo>
                    <a:pt x="89" y="84"/>
                  </a:lnTo>
                  <a:lnTo>
                    <a:pt x="91" y="98"/>
                  </a:lnTo>
                  <a:lnTo>
                    <a:pt x="92" y="119"/>
                  </a:lnTo>
                  <a:lnTo>
                    <a:pt x="98" y="115"/>
                  </a:lnTo>
                  <a:lnTo>
                    <a:pt x="102" y="115"/>
                  </a:lnTo>
                  <a:lnTo>
                    <a:pt x="104" y="92"/>
                  </a:lnTo>
                  <a:lnTo>
                    <a:pt x="104" y="69"/>
                  </a:lnTo>
                  <a:lnTo>
                    <a:pt x="106" y="46"/>
                  </a:lnTo>
                  <a:lnTo>
                    <a:pt x="110" y="27"/>
                  </a:lnTo>
                  <a:lnTo>
                    <a:pt x="114" y="19"/>
                  </a:lnTo>
                  <a:lnTo>
                    <a:pt x="117" y="11"/>
                  </a:lnTo>
                  <a:lnTo>
                    <a:pt x="123" y="6"/>
                  </a:lnTo>
                  <a:lnTo>
                    <a:pt x="131" y="2"/>
                  </a:lnTo>
                  <a:lnTo>
                    <a:pt x="139" y="0"/>
                  </a:lnTo>
                  <a:lnTo>
                    <a:pt x="148" y="0"/>
                  </a:lnTo>
                  <a:lnTo>
                    <a:pt x="160" y="0"/>
                  </a:lnTo>
                  <a:lnTo>
                    <a:pt x="173" y="6"/>
                  </a:lnTo>
                  <a:lnTo>
                    <a:pt x="215" y="52"/>
                  </a:lnTo>
                  <a:lnTo>
                    <a:pt x="244" y="82"/>
                  </a:lnTo>
                  <a:lnTo>
                    <a:pt x="252" y="88"/>
                  </a:lnTo>
                  <a:lnTo>
                    <a:pt x="261" y="92"/>
                  </a:lnTo>
                  <a:lnTo>
                    <a:pt x="271" y="96"/>
                  </a:lnTo>
                  <a:lnTo>
                    <a:pt x="283" y="100"/>
                  </a:lnTo>
                  <a:lnTo>
                    <a:pt x="309" y="103"/>
                  </a:lnTo>
                  <a:lnTo>
                    <a:pt x="346" y="103"/>
                  </a:lnTo>
                  <a:lnTo>
                    <a:pt x="365" y="96"/>
                  </a:lnTo>
                  <a:lnTo>
                    <a:pt x="380" y="90"/>
                  </a:lnTo>
                  <a:lnTo>
                    <a:pt x="396" y="84"/>
                  </a:lnTo>
                  <a:lnTo>
                    <a:pt x="409" y="82"/>
                  </a:lnTo>
                  <a:lnTo>
                    <a:pt x="425" y="82"/>
                  </a:lnTo>
                  <a:lnTo>
                    <a:pt x="440" y="84"/>
                  </a:lnTo>
                  <a:lnTo>
                    <a:pt x="457" y="90"/>
                  </a:lnTo>
                  <a:lnTo>
                    <a:pt x="475" y="100"/>
                  </a:lnTo>
                  <a:lnTo>
                    <a:pt x="475" y="109"/>
                  </a:lnTo>
                  <a:lnTo>
                    <a:pt x="473" y="119"/>
                  </a:lnTo>
                  <a:lnTo>
                    <a:pt x="469" y="128"/>
                  </a:lnTo>
                  <a:lnTo>
                    <a:pt x="463" y="136"/>
                  </a:lnTo>
                  <a:lnTo>
                    <a:pt x="452" y="153"/>
                  </a:lnTo>
                  <a:lnTo>
                    <a:pt x="438" y="173"/>
                  </a:lnTo>
                  <a:lnTo>
                    <a:pt x="434" y="173"/>
                  </a:lnTo>
                  <a:lnTo>
                    <a:pt x="430" y="173"/>
                  </a:lnTo>
                  <a:lnTo>
                    <a:pt x="417" y="192"/>
                  </a:lnTo>
                  <a:lnTo>
                    <a:pt x="405" y="211"/>
                  </a:lnTo>
                  <a:lnTo>
                    <a:pt x="398" y="234"/>
                  </a:lnTo>
                  <a:lnTo>
                    <a:pt x="388" y="259"/>
                  </a:lnTo>
                  <a:lnTo>
                    <a:pt x="384" y="259"/>
                  </a:lnTo>
                  <a:lnTo>
                    <a:pt x="380" y="259"/>
                  </a:lnTo>
                  <a:close/>
                </a:path>
              </a:pathLst>
            </a:custGeom>
            <a:solidFill>
              <a:srgbClr val="7270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89" name="Freeform 69">
              <a:extLst>
                <a:ext uri="{FF2B5EF4-FFF2-40B4-BE49-F238E27FC236}">
                  <a16:creationId xmlns:a16="http://schemas.microsoft.com/office/drawing/2014/main" id="{68316193-B5D8-CCFA-0F56-871F5DE9F3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8625" y="2262188"/>
              <a:ext cx="131763" cy="185737"/>
            </a:xfrm>
            <a:custGeom>
              <a:avLst/>
              <a:gdLst>
                <a:gd name="T0" fmla="*/ 2147483646 w 83"/>
                <a:gd name="T1" fmla="*/ 2147483646 h 117"/>
                <a:gd name="T2" fmla="*/ 2147483646 w 83"/>
                <a:gd name="T3" fmla="*/ 2147483646 h 117"/>
                <a:gd name="T4" fmla="*/ 2147483646 w 83"/>
                <a:gd name="T5" fmla="*/ 2147483646 h 117"/>
                <a:gd name="T6" fmla="*/ 0 w 83"/>
                <a:gd name="T7" fmla="*/ 2147483646 h 117"/>
                <a:gd name="T8" fmla="*/ 0 w 83"/>
                <a:gd name="T9" fmla="*/ 2147483646 h 117"/>
                <a:gd name="T10" fmla="*/ 0 w 83"/>
                <a:gd name="T11" fmla="*/ 2147483646 h 117"/>
                <a:gd name="T12" fmla="*/ 2147483646 w 83"/>
                <a:gd name="T13" fmla="*/ 2147483646 h 117"/>
                <a:gd name="T14" fmla="*/ 2147483646 w 83"/>
                <a:gd name="T15" fmla="*/ 2147483646 h 117"/>
                <a:gd name="T16" fmla="*/ 2147483646 w 83"/>
                <a:gd name="T17" fmla="*/ 2147483646 h 117"/>
                <a:gd name="T18" fmla="*/ 2147483646 w 83"/>
                <a:gd name="T19" fmla="*/ 2147483646 h 117"/>
                <a:gd name="T20" fmla="*/ 2147483646 w 83"/>
                <a:gd name="T21" fmla="*/ 0 h 117"/>
                <a:gd name="T22" fmla="*/ 2147483646 w 83"/>
                <a:gd name="T23" fmla="*/ 0 h 117"/>
                <a:gd name="T24" fmla="*/ 2147483646 w 83"/>
                <a:gd name="T25" fmla="*/ 0 h 117"/>
                <a:gd name="T26" fmla="*/ 2147483646 w 83"/>
                <a:gd name="T27" fmla="*/ 2147483646 h 117"/>
                <a:gd name="T28" fmla="*/ 2147483646 w 83"/>
                <a:gd name="T29" fmla="*/ 2147483646 h 117"/>
                <a:gd name="T30" fmla="*/ 2147483646 w 83"/>
                <a:gd name="T31" fmla="*/ 2147483646 h 117"/>
                <a:gd name="T32" fmla="*/ 2147483646 w 83"/>
                <a:gd name="T33" fmla="*/ 2147483646 h 117"/>
                <a:gd name="T34" fmla="*/ 2147483646 w 83"/>
                <a:gd name="T35" fmla="*/ 2147483646 h 117"/>
                <a:gd name="T36" fmla="*/ 2147483646 w 83"/>
                <a:gd name="T37" fmla="*/ 2147483646 h 117"/>
                <a:gd name="T38" fmla="*/ 2147483646 w 83"/>
                <a:gd name="T39" fmla="*/ 2147483646 h 117"/>
                <a:gd name="T40" fmla="*/ 2147483646 w 83"/>
                <a:gd name="T41" fmla="*/ 2147483646 h 117"/>
                <a:gd name="T42" fmla="*/ 2147483646 w 83"/>
                <a:gd name="T43" fmla="*/ 2147483646 h 117"/>
                <a:gd name="T44" fmla="*/ 2147483646 w 83"/>
                <a:gd name="T45" fmla="*/ 2147483646 h 117"/>
                <a:gd name="T46" fmla="*/ 2147483646 w 83"/>
                <a:gd name="T47" fmla="*/ 2147483646 h 117"/>
                <a:gd name="T48" fmla="*/ 2147483646 w 83"/>
                <a:gd name="T49" fmla="*/ 2147483646 h 117"/>
                <a:gd name="T50" fmla="*/ 2147483646 w 83"/>
                <a:gd name="T51" fmla="*/ 2147483646 h 117"/>
                <a:gd name="T52" fmla="*/ 2147483646 w 83"/>
                <a:gd name="T53" fmla="*/ 2147483646 h 117"/>
                <a:gd name="T54" fmla="*/ 2147483646 w 83"/>
                <a:gd name="T55" fmla="*/ 2147483646 h 117"/>
                <a:gd name="T56" fmla="*/ 2147483646 w 83"/>
                <a:gd name="T57" fmla="*/ 2147483646 h 117"/>
                <a:gd name="T58" fmla="*/ 2147483646 w 83"/>
                <a:gd name="T59" fmla="*/ 2147483646 h 117"/>
                <a:gd name="T60" fmla="*/ 2147483646 w 83"/>
                <a:gd name="T61" fmla="*/ 2147483646 h 117"/>
                <a:gd name="T62" fmla="*/ 2147483646 w 83"/>
                <a:gd name="T63" fmla="*/ 2147483646 h 117"/>
                <a:gd name="T64" fmla="*/ 2147483646 w 83"/>
                <a:gd name="T65" fmla="*/ 2147483646 h 117"/>
                <a:gd name="T66" fmla="*/ 2147483646 w 83"/>
                <a:gd name="T67" fmla="*/ 2147483646 h 117"/>
                <a:gd name="T68" fmla="*/ 2147483646 w 83"/>
                <a:gd name="T69" fmla="*/ 2147483646 h 117"/>
                <a:gd name="T70" fmla="*/ 2147483646 w 83"/>
                <a:gd name="T71" fmla="*/ 2147483646 h 117"/>
                <a:gd name="T72" fmla="*/ 2147483646 w 83"/>
                <a:gd name="T73" fmla="*/ 2147483646 h 117"/>
                <a:gd name="T74" fmla="*/ 2147483646 w 83"/>
                <a:gd name="T75" fmla="*/ 2147483646 h 117"/>
                <a:gd name="T76" fmla="*/ 2147483646 w 83"/>
                <a:gd name="T77" fmla="*/ 2147483646 h 117"/>
                <a:gd name="T78" fmla="*/ 2147483646 w 83"/>
                <a:gd name="T79" fmla="*/ 2147483646 h 117"/>
                <a:gd name="T80" fmla="*/ 2147483646 w 83"/>
                <a:gd name="T81" fmla="*/ 2147483646 h 117"/>
                <a:gd name="T82" fmla="*/ 2147483646 w 83"/>
                <a:gd name="T83" fmla="*/ 2147483646 h 117"/>
                <a:gd name="T84" fmla="*/ 2147483646 w 83"/>
                <a:gd name="T85" fmla="*/ 2147483646 h 117"/>
                <a:gd name="T86" fmla="*/ 2147483646 w 83"/>
                <a:gd name="T87" fmla="*/ 2147483646 h 117"/>
                <a:gd name="T88" fmla="*/ 2147483646 w 83"/>
                <a:gd name="T89" fmla="*/ 2147483646 h 117"/>
                <a:gd name="T90" fmla="*/ 2147483646 w 83"/>
                <a:gd name="T91" fmla="*/ 2147483646 h 117"/>
                <a:gd name="T92" fmla="*/ 2147483646 w 83"/>
                <a:gd name="T93" fmla="*/ 2147483646 h 11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83"/>
                <a:gd name="T142" fmla="*/ 0 h 117"/>
                <a:gd name="T143" fmla="*/ 83 w 83"/>
                <a:gd name="T144" fmla="*/ 117 h 117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3" h="117">
                  <a:moveTo>
                    <a:pt x="37" y="117"/>
                  </a:moveTo>
                  <a:lnTo>
                    <a:pt x="21" y="109"/>
                  </a:lnTo>
                  <a:lnTo>
                    <a:pt x="4" y="103"/>
                  </a:lnTo>
                  <a:lnTo>
                    <a:pt x="0" y="88"/>
                  </a:lnTo>
                  <a:lnTo>
                    <a:pt x="0" y="74"/>
                  </a:lnTo>
                  <a:lnTo>
                    <a:pt x="0" y="61"/>
                  </a:lnTo>
                  <a:lnTo>
                    <a:pt x="4" y="48"/>
                  </a:lnTo>
                  <a:lnTo>
                    <a:pt x="8" y="34"/>
                  </a:lnTo>
                  <a:lnTo>
                    <a:pt x="14" y="23"/>
                  </a:lnTo>
                  <a:lnTo>
                    <a:pt x="19" y="9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27" y="17"/>
                  </a:lnTo>
                  <a:lnTo>
                    <a:pt x="21" y="34"/>
                  </a:lnTo>
                  <a:lnTo>
                    <a:pt x="31" y="32"/>
                  </a:lnTo>
                  <a:lnTo>
                    <a:pt x="40" y="30"/>
                  </a:lnTo>
                  <a:lnTo>
                    <a:pt x="35" y="38"/>
                  </a:lnTo>
                  <a:lnTo>
                    <a:pt x="29" y="44"/>
                  </a:lnTo>
                  <a:lnTo>
                    <a:pt x="23" y="48"/>
                  </a:lnTo>
                  <a:lnTo>
                    <a:pt x="14" y="53"/>
                  </a:lnTo>
                  <a:lnTo>
                    <a:pt x="14" y="59"/>
                  </a:lnTo>
                  <a:lnTo>
                    <a:pt x="14" y="65"/>
                  </a:lnTo>
                  <a:lnTo>
                    <a:pt x="33" y="55"/>
                  </a:lnTo>
                  <a:lnTo>
                    <a:pt x="52" y="46"/>
                  </a:lnTo>
                  <a:lnTo>
                    <a:pt x="42" y="59"/>
                  </a:lnTo>
                  <a:lnTo>
                    <a:pt x="33" y="72"/>
                  </a:lnTo>
                  <a:lnTo>
                    <a:pt x="48" y="69"/>
                  </a:lnTo>
                  <a:lnTo>
                    <a:pt x="60" y="65"/>
                  </a:lnTo>
                  <a:lnTo>
                    <a:pt x="54" y="72"/>
                  </a:lnTo>
                  <a:lnTo>
                    <a:pt x="50" y="78"/>
                  </a:lnTo>
                  <a:lnTo>
                    <a:pt x="42" y="82"/>
                  </a:lnTo>
                  <a:lnTo>
                    <a:pt x="33" y="88"/>
                  </a:lnTo>
                  <a:lnTo>
                    <a:pt x="35" y="94"/>
                  </a:lnTo>
                  <a:lnTo>
                    <a:pt x="37" y="101"/>
                  </a:lnTo>
                  <a:lnTo>
                    <a:pt x="44" y="99"/>
                  </a:lnTo>
                  <a:lnTo>
                    <a:pt x="50" y="99"/>
                  </a:lnTo>
                  <a:lnTo>
                    <a:pt x="52" y="96"/>
                  </a:lnTo>
                  <a:lnTo>
                    <a:pt x="52" y="92"/>
                  </a:lnTo>
                  <a:lnTo>
                    <a:pt x="67" y="90"/>
                  </a:lnTo>
                  <a:lnTo>
                    <a:pt x="83" y="88"/>
                  </a:lnTo>
                  <a:lnTo>
                    <a:pt x="79" y="97"/>
                  </a:lnTo>
                  <a:lnTo>
                    <a:pt x="77" y="105"/>
                  </a:lnTo>
                  <a:lnTo>
                    <a:pt x="73" y="109"/>
                  </a:lnTo>
                  <a:lnTo>
                    <a:pt x="67" y="113"/>
                  </a:lnTo>
                  <a:lnTo>
                    <a:pt x="56" y="115"/>
                  </a:lnTo>
                  <a:lnTo>
                    <a:pt x="37" y="117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9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3858083-D4F4-BF37-38A6-6955F3A1B52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indent="327025"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1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327025"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Velikost písma</a:t>
            </a:r>
            <a:r>
              <a:rPr lang="cs-CZ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indent="327025"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1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800100" indent="-457200">
              <a:spcBef>
                <a:spcPct val="0"/>
              </a:spcBef>
              <a:buClr>
                <a:srgbClr val="00B050"/>
              </a:buClr>
              <a:buSzPct val="200000"/>
              <a:defRPr/>
            </a:pPr>
            <a:r>
              <a:rPr lang="cs-CZ" sz="2800" b="1" dirty="0">
                <a:solidFill>
                  <a:srgbClr val="FFFF00"/>
                </a:solidFill>
              </a:rPr>
              <a:t>se udává v typografických bodech  (b = 0,3759 mm)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petit = 8b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garmond = 10 b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cicero = 12 b</a:t>
            </a:r>
          </a:p>
          <a:p>
            <a:pPr marL="800100" indent="-457200">
              <a:spcBef>
                <a:spcPct val="0"/>
              </a:spcBef>
              <a:buClr>
                <a:srgbClr val="00B050"/>
              </a:buClr>
              <a:buSzPct val="200000"/>
              <a:defRPr/>
            </a:pPr>
            <a:r>
              <a:rPr lang="cs-CZ" sz="2800" b="1" dirty="0">
                <a:solidFill>
                  <a:srgbClr val="FFFF00"/>
                </a:solidFill>
              </a:rPr>
              <a:t>příklady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12 =   4,5 mm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20 =   7,5 mm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24 =   9,0 mm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28 = 10,5 mm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30 = 11,3 mm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32 = 12,0 mm</a:t>
            </a:r>
          </a:p>
          <a:p>
            <a:pPr marL="1984375" lvl="3">
              <a:lnSpc>
                <a:spcPct val="70000"/>
              </a:lnSpc>
              <a:buClr>
                <a:srgbClr val="66FF33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44 = 16,5 mm</a:t>
            </a:r>
          </a:p>
          <a:p>
            <a:pPr marL="1984375" lvl="3">
              <a:lnSpc>
                <a:spcPct val="70000"/>
              </a:lnSpc>
              <a:buFont typeface="Symbol" pitchFamily="18" charset="2"/>
              <a:buNone/>
              <a:defRPr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984375" lvl="3">
              <a:lnSpc>
                <a:spcPct val="70000"/>
              </a:lnSpc>
              <a:buFont typeface="Symbol" pitchFamily="18" charset="2"/>
              <a:buChar char="·"/>
              <a:defRPr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327025"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327025"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7C8E3184-9010-3AE0-8B75-3ACA64313C8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1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 err="1">
                <a:solidFill>
                  <a:srgbClr val="FFFF00"/>
                </a:solidFill>
              </a:rPr>
              <a:t>Tms</a:t>
            </a:r>
            <a:r>
              <a:rPr lang="cs-CZ" sz="6000" b="1" dirty="0">
                <a:solidFill>
                  <a:srgbClr val="FFFF00"/>
                </a:solidFill>
              </a:rPr>
              <a:t> New Roman - 60 BS</a:t>
            </a:r>
            <a:r>
              <a:rPr lang="cs-CZ" sz="4600" b="1" dirty="0">
                <a:solidFill>
                  <a:srgbClr val="FFFF00"/>
                </a:solidFill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4400" b="1" dirty="0">
                <a:solidFill>
                  <a:srgbClr val="FFFF00"/>
                </a:solidFill>
              </a:rPr>
              <a:t>Písmo </a:t>
            </a:r>
            <a:r>
              <a:rPr lang="cs-CZ" sz="4400" b="1" dirty="0" err="1">
                <a:solidFill>
                  <a:srgbClr val="FFFF00"/>
                </a:solidFill>
              </a:rPr>
              <a:t>Times</a:t>
            </a:r>
            <a:r>
              <a:rPr lang="cs-CZ" sz="4400" b="1" dirty="0">
                <a:solidFill>
                  <a:srgbClr val="FFFF00"/>
                </a:solidFill>
              </a:rPr>
              <a:t> New Roman - 44 BS</a:t>
            </a:r>
            <a:endParaRPr lang="cs-CZ" sz="4600" b="1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3600" b="1" dirty="0">
                <a:solidFill>
                  <a:srgbClr val="FFFF00"/>
                </a:solidFill>
              </a:rPr>
              <a:t>Toto je písmo </a:t>
            </a:r>
            <a:r>
              <a:rPr lang="cs-CZ" sz="3600" b="1" dirty="0" err="1">
                <a:solidFill>
                  <a:srgbClr val="FFFF00"/>
                </a:solidFill>
              </a:rPr>
              <a:t>Times</a:t>
            </a:r>
            <a:r>
              <a:rPr lang="cs-CZ" sz="3600" b="1" dirty="0">
                <a:solidFill>
                  <a:srgbClr val="FFFF00"/>
                </a:solidFill>
              </a:rPr>
              <a:t> New Roman - 36 BS</a:t>
            </a:r>
            <a:endParaRPr lang="cs-CZ" sz="4600" b="1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b="1" dirty="0">
                <a:solidFill>
                  <a:srgbClr val="FFFF00"/>
                </a:solidFill>
              </a:rPr>
              <a:t>Toto je písmo </a:t>
            </a:r>
            <a:r>
              <a:rPr lang="cs-CZ" b="1" dirty="0" err="1">
                <a:solidFill>
                  <a:srgbClr val="FFFF00"/>
                </a:solidFill>
              </a:rPr>
              <a:t>Times</a:t>
            </a:r>
            <a:r>
              <a:rPr lang="cs-CZ" b="1" dirty="0">
                <a:solidFill>
                  <a:srgbClr val="FFFF00"/>
                </a:solidFill>
              </a:rPr>
              <a:t> New Roman - 32 BS</a:t>
            </a:r>
            <a:endParaRPr lang="cs-CZ" sz="3400" b="1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800" b="1" dirty="0">
                <a:solidFill>
                  <a:srgbClr val="FFFF00"/>
                </a:solidFill>
              </a:rPr>
              <a:t>Toto je písmo </a:t>
            </a:r>
            <a:r>
              <a:rPr lang="cs-CZ" sz="2800" b="1" dirty="0" err="1">
                <a:solidFill>
                  <a:srgbClr val="FFFF00"/>
                </a:solidFill>
              </a:rPr>
              <a:t>Times</a:t>
            </a:r>
            <a:r>
              <a:rPr lang="cs-CZ" sz="2800" b="1" dirty="0">
                <a:solidFill>
                  <a:srgbClr val="FFFF00"/>
                </a:solidFill>
              </a:rPr>
              <a:t> New Roman - 28 BS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600" b="1" dirty="0">
                <a:solidFill>
                  <a:srgbClr val="FFFF00"/>
                </a:solidFill>
              </a:rPr>
              <a:t>Toto je písmo </a:t>
            </a:r>
            <a:r>
              <a:rPr lang="cs-CZ" sz="2600" b="1" dirty="0" err="1">
                <a:solidFill>
                  <a:srgbClr val="FFFF00"/>
                </a:solidFill>
              </a:rPr>
              <a:t>Times</a:t>
            </a:r>
            <a:r>
              <a:rPr lang="cs-CZ" sz="2600" b="1" dirty="0">
                <a:solidFill>
                  <a:srgbClr val="FFFF00"/>
                </a:solidFill>
              </a:rPr>
              <a:t> New Roman - 26 BS</a:t>
            </a:r>
            <a:endParaRPr lang="cs-CZ" sz="3000" b="1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400" b="1" dirty="0">
                <a:solidFill>
                  <a:srgbClr val="FFFF00"/>
                </a:solidFill>
              </a:rPr>
              <a:t>Toto je písmo </a:t>
            </a:r>
            <a:r>
              <a:rPr lang="cs-CZ" sz="2400" b="1" dirty="0" err="1">
                <a:solidFill>
                  <a:srgbClr val="FFFF00"/>
                </a:solidFill>
              </a:rPr>
              <a:t>Times</a:t>
            </a:r>
            <a:r>
              <a:rPr lang="cs-CZ" sz="2400" b="1" dirty="0">
                <a:solidFill>
                  <a:srgbClr val="FFFF00"/>
                </a:solidFill>
              </a:rPr>
              <a:t> New Roman - 24 BS</a:t>
            </a:r>
            <a:endParaRPr lang="cs-CZ" sz="2600" b="1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000" b="1" dirty="0">
                <a:solidFill>
                  <a:srgbClr val="FFFF00"/>
                </a:solidFill>
              </a:rPr>
              <a:t>Toto je písmo </a:t>
            </a:r>
            <a:r>
              <a:rPr lang="cs-CZ" sz="2000" b="1" dirty="0" err="1">
                <a:solidFill>
                  <a:srgbClr val="FFFF00"/>
                </a:solidFill>
              </a:rPr>
              <a:t>Times</a:t>
            </a:r>
            <a:r>
              <a:rPr lang="cs-CZ" sz="2000" b="1" dirty="0">
                <a:solidFill>
                  <a:srgbClr val="FFFF00"/>
                </a:solidFill>
              </a:rPr>
              <a:t> New Roman - 20 BS</a:t>
            </a:r>
            <a:r>
              <a:rPr lang="cs-CZ" sz="3000" b="1" dirty="0">
                <a:solidFill>
                  <a:srgbClr val="FFFF00"/>
                </a:solidFill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1600" b="1" dirty="0">
                <a:solidFill>
                  <a:srgbClr val="FFFF00"/>
                </a:solidFill>
              </a:rPr>
              <a:t>Toto je písmo </a:t>
            </a:r>
            <a:r>
              <a:rPr lang="cs-CZ" sz="1600" b="1" dirty="0" err="1">
                <a:solidFill>
                  <a:srgbClr val="FFFF00"/>
                </a:solidFill>
              </a:rPr>
              <a:t>Times</a:t>
            </a:r>
            <a:r>
              <a:rPr lang="cs-CZ" sz="1600" b="1" dirty="0">
                <a:solidFill>
                  <a:srgbClr val="FFFF00"/>
                </a:solidFill>
              </a:rPr>
              <a:t> New Roman - 16 BS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b="1" dirty="0">
                <a:solidFill>
                  <a:srgbClr val="00FFFF"/>
                </a:solidFill>
              </a:rPr>
              <a:t>Toto je písmo </a:t>
            </a:r>
            <a:r>
              <a:rPr lang="cs-CZ" sz="2800" b="1" dirty="0" err="1">
                <a:solidFill>
                  <a:srgbClr val="00FFFF"/>
                </a:solidFill>
              </a:rPr>
              <a:t>Times</a:t>
            </a:r>
            <a:r>
              <a:rPr lang="cs-CZ" sz="2800" b="1" dirty="0">
                <a:solidFill>
                  <a:srgbClr val="00FFFF"/>
                </a:solidFill>
              </a:rPr>
              <a:t> New Roman - 28 BS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600" b="1" dirty="0">
                <a:solidFill>
                  <a:srgbClr val="66FF33"/>
                </a:solidFill>
              </a:rPr>
              <a:t>Toto je písmo </a:t>
            </a:r>
            <a:r>
              <a:rPr lang="cs-CZ" sz="2600" b="1" dirty="0" err="1">
                <a:solidFill>
                  <a:srgbClr val="66FF33"/>
                </a:solidFill>
              </a:rPr>
              <a:t>Times</a:t>
            </a:r>
            <a:r>
              <a:rPr lang="cs-CZ" sz="2600" b="1" dirty="0">
                <a:solidFill>
                  <a:srgbClr val="66FF33"/>
                </a:solidFill>
              </a:rPr>
              <a:t> New Roman - 26 BS</a:t>
            </a:r>
            <a:endParaRPr lang="cs-CZ" sz="3000" b="1" dirty="0">
              <a:solidFill>
                <a:srgbClr val="66FF33"/>
              </a:solidFill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400" b="1" dirty="0">
                <a:solidFill>
                  <a:srgbClr val="00FFFF"/>
                </a:solidFill>
              </a:rPr>
              <a:t>Toto je písmo </a:t>
            </a:r>
            <a:r>
              <a:rPr lang="cs-CZ" sz="2400" b="1" dirty="0" err="1">
                <a:solidFill>
                  <a:srgbClr val="00FFFF"/>
                </a:solidFill>
              </a:rPr>
              <a:t>Times</a:t>
            </a:r>
            <a:r>
              <a:rPr lang="cs-CZ" sz="2400" b="1" dirty="0">
                <a:solidFill>
                  <a:srgbClr val="00FFFF"/>
                </a:solidFill>
              </a:rPr>
              <a:t> New Roman - 24 BS</a:t>
            </a:r>
            <a:endParaRPr lang="cs-CZ" sz="2600" b="1" dirty="0">
              <a:solidFill>
                <a:srgbClr val="00FFFF"/>
              </a:solidFill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000" b="1" dirty="0">
                <a:solidFill>
                  <a:srgbClr val="66FF33"/>
                </a:solidFill>
              </a:rPr>
              <a:t>Toto je písmo </a:t>
            </a:r>
            <a:r>
              <a:rPr lang="cs-CZ" sz="2000" b="1" dirty="0" err="1">
                <a:solidFill>
                  <a:srgbClr val="66FF33"/>
                </a:solidFill>
              </a:rPr>
              <a:t>Times</a:t>
            </a:r>
            <a:r>
              <a:rPr lang="cs-CZ" sz="2000" b="1" dirty="0">
                <a:solidFill>
                  <a:srgbClr val="66FF33"/>
                </a:solidFill>
              </a:rPr>
              <a:t> New Roman - 20 BS</a:t>
            </a:r>
            <a:r>
              <a:rPr lang="cs-CZ" sz="3000" b="1" dirty="0">
                <a:solidFill>
                  <a:srgbClr val="FFFF00"/>
                </a:solidFill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1600" b="1" dirty="0">
                <a:solidFill>
                  <a:srgbClr val="00FFFF"/>
                </a:solidFill>
              </a:rPr>
              <a:t>Toto je písmo </a:t>
            </a:r>
            <a:r>
              <a:rPr lang="cs-CZ" sz="1600" b="1" dirty="0" err="1">
                <a:solidFill>
                  <a:srgbClr val="00FFFF"/>
                </a:solidFill>
              </a:rPr>
              <a:t>Times</a:t>
            </a:r>
            <a:r>
              <a:rPr lang="cs-CZ" sz="1600" b="1" dirty="0">
                <a:solidFill>
                  <a:srgbClr val="00FFFF"/>
                </a:solidFill>
              </a:rPr>
              <a:t> New Roman - 16 BS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B4308DF-0405-F894-A5A4-AE05E6D9DB1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 err="1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Tms</a:t>
            </a:r>
            <a:r>
              <a:rPr lang="cs-CZ" sz="60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- 60 BS</a:t>
            </a:r>
            <a:r>
              <a:rPr lang="cs-CZ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Písmo </a:t>
            </a:r>
            <a:r>
              <a:rPr lang="cs-CZ" sz="4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- 44 BS</a:t>
            </a:r>
            <a:endParaRPr lang="cs-CZ" sz="46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- 36 BS</a:t>
            </a:r>
            <a:endParaRPr lang="cs-CZ" sz="4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b="1" dirty="0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b="1" dirty="0" err="1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b="1" dirty="0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- 32 BS</a:t>
            </a:r>
            <a:endParaRPr lang="cs-CZ" sz="3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- 30 BS</a:t>
            </a:r>
            <a:r>
              <a:rPr lang="cs-CZ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sz="28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2800" b="1" dirty="0" err="1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28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- 28 BS</a:t>
            </a:r>
            <a:r>
              <a:rPr lang="cs-CZ" sz="2800" b="1" dirty="0">
                <a:solidFill>
                  <a:srgbClr val="00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- 28 BS </a:t>
            </a: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sz="2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2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2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- 26 BS</a:t>
            </a:r>
            <a:endParaRPr lang="cs-CZ" sz="30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sz="2400" b="1" dirty="0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2400" b="1" dirty="0" err="1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2400" b="1" dirty="0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- 24 BS</a:t>
            </a:r>
            <a:endParaRPr lang="cs-CZ" sz="2600" b="1" dirty="0">
              <a:solidFill>
                <a:srgbClr val="0066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sz="20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2000" b="1" dirty="0" err="1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20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- 20 BS</a:t>
            </a:r>
            <a:r>
              <a:rPr lang="cs-CZ" sz="30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2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- 20 BS</a:t>
            </a:r>
            <a:r>
              <a:rPr lang="cs-CZ" sz="3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sz="16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1600" b="1" dirty="0" err="1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16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- 16 BS</a:t>
            </a:r>
            <a:endParaRPr lang="cs-CZ" sz="16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spcAft>
                <a:spcPts val="200"/>
              </a:spcAft>
              <a:buClr>
                <a:srgbClr val="FF0033"/>
              </a:buClr>
              <a:buSzPct val="200000"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Toto je písmo </a:t>
            </a:r>
            <a:r>
              <a:rPr lang="cs-CZ" sz="1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Times</a:t>
            </a:r>
            <a:r>
              <a:rPr lang="cs-CZ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New Roman - 16 BS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1B429AD9-022D-86BF-4ACE-4ABD3937F0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</a:pPr>
            <a:r>
              <a:rPr lang="cs-CZ" altLang="cs-CZ" sz="6000" b="1">
                <a:solidFill>
                  <a:srgbClr val="FFFF00"/>
                </a:solidFill>
                <a:latin typeface="Arial" panose="020B0604020202020204" pitchFamily="34" charset="0"/>
              </a:rPr>
              <a:t>Písmo Arial - 60 BS</a:t>
            </a:r>
            <a:r>
              <a:rPr lang="cs-CZ" altLang="cs-CZ" sz="4600" b="1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</a:pPr>
            <a:r>
              <a:rPr lang="cs-CZ" altLang="cs-CZ" sz="4400" b="1">
                <a:solidFill>
                  <a:srgbClr val="FFFF00"/>
                </a:solidFill>
                <a:latin typeface="Arial" panose="020B0604020202020204" pitchFamily="34" charset="0"/>
              </a:rPr>
              <a:t>Toto je písmo Arial - 44 BS</a:t>
            </a:r>
            <a:endParaRPr lang="cs-CZ" altLang="cs-CZ" sz="4600" b="1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</a:pPr>
            <a:r>
              <a:rPr lang="cs-CZ" altLang="cs-CZ" sz="3600" b="1">
                <a:solidFill>
                  <a:srgbClr val="FFFF00"/>
                </a:solidFill>
                <a:latin typeface="Arial" panose="020B0604020202020204" pitchFamily="34" charset="0"/>
              </a:rPr>
              <a:t>Toto je písmo Arial - 36 BS</a:t>
            </a:r>
            <a:endParaRPr lang="cs-CZ" altLang="cs-CZ" sz="4600" b="1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b="1">
                <a:solidFill>
                  <a:srgbClr val="FFFF00"/>
                </a:solidFill>
                <a:latin typeface="Arial" panose="020B0604020202020204" pitchFamily="34" charset="0"/>
              </a:rPr>
              <a:t>Toto je písmo Arial - 32 BS</a:t>
            </a:r>
            <a:endParaRPr lang="cs-CZ" altLang="cs-CZ" sz="3400" b="1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2800" b="1">
                <a:solidFill>
                  <a:srgbClr val="FFFF00"/>
                </a:solidFill>
                <a:latin typeface="Arial" panose="020B0604020202020204" pitchFamily="34" charset="0"/>
              </a:rPr>
              <a:t>Toto je písmo Arial - 28 BS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2600" b="1">
                <a:solidFill>
                  <a:srgbClr val="FFFF00"/>
                </a:solidFill>
                <a:latin typeface="Arial" panose="020B0604020202020204" pitchFamily="34" charset="0"/>
              </a:rPr>
              <a:t>Toto je písmo Arial - 26 BS</a:t>
            </a:r>
            <a:endParaRPr lang="cs-CZ" altLang="cs-CZ" sz="3000" b="1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2400" b="1">
                <a:solidFill>
                  <a:srgbClr val="FFFF00"/>
                </a:solidFill>
                <a:latin typeface="Arial" panose="020B0604020202020204" pitchFamily="34" charset="0"/>
              </a:rPr>
              <a:t>Toto je písmo Arial - 24 BS</a:t>
            </a:r>
            <a:endParaRPr lang="cs-CZ" altLang="cs-CZ" sz="2600" b="1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2000" b="1">
                <a:solidFill>
                  <a:srgbClr val="FFFF00"/>
                </a:solidFill>
                <a:latin typeface="Arial" panose="020B0604020202020204" pitchFamily="34" charset="0"/>
              </a:rPr>
              <a:t>Toto je písmo Arial - 20 BS</a:t>
            </a:r>
            <a:r>
              <a:rPr lang="cs-CZ" altLang="cs-CZ" sz="3000" b="1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1600" b="1">
                <a:solidFill>
                  <a:srgbClr val="FFFF00"/>
                </a:solidFill>
                <a:latin typeface="Arial" panose="020B0604020202020204" pitchFamily="34" charset="0"/>
              </a:rPr>
              <a:t>Toto je písmo Arial - 16 BS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2800" b="1">
                <a:solidFill>
                  <a:srgbClr val="00FFFF"/>
                </a:solidFill>
                <a:latin typeface="Arial" panose="020B0604020202020204" pitchFamily="34" charset="0"/>
              </a:rPr>
              <a:t>Toto je písmo Arial - 28 BS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2600" b="1">
                <a:solidFill>
                  <a:srgbClr val="66FF33"/>
                </a:solidFill>
                <a:latin typeface="Arial" panose="020B0604020202020204" pitchFamily="34" charset="0"/>
              </a:rPr>
              <a:t>Toto je písmo Arial - 26 BS</a:t>
            </a:r>
            <a:endParaRPr lang="cs-CZ" altLang="cs-CZ" sz="3000" b="1">
              <a:solidFill>
                <a:srgbClr val="66FF33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2400" b="1">
                <a:solidFill>
                  <a:srgbClr val="00FFFF"/>
                </a:solidFill>
                <a:latin typeface="Arial" panose="020B0604020202020204" pitchFamily="34" charset="0"/>
              </a:rPr>
              <a:t>Toto je písmo Arial - 24 BS</a:t>
            </a:r>
            <a:endParaRPr lang="cs-CZ" altLang="cs-CZ" sz="2600" b="1">
              <a:solidFill>
                <a:srgbClr val="00FF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2000" b="1">
                <a:solidFill>
                  <a:srgbClr val="66FF33"/>
                </a:solidFill>
                <a:latin typeface="Arial" panose="020B0604020202020204" pitchFamily="34" charset="0"/>
              </a:rPr>
              <a:t>Toto je písmo Arial - 20 BS</a:t>
            </a:r>
            <a:r>
              <a:rPr lang="cs-CZ" altLang="cs-CZ" sz="3000" b="1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</a:pPr>
            <a:r>
              <a:rPr lang="cs-CZ" altLang="cs-CZ" sz="1600" b="1">
                <a:solidFill>
                  <a:srgbClr val="00FFFF"/>
                </a:solidFill>
                <a:latin typeface="Arial" panose="020B0604020202020204" pitchFamily="34" charset="0"/>
              </a:rPr>
              <a:t>Toto je písmo Arial - 16 BS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BB665AAB-A004-34AC-3256-734AC82944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1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Písmo </a:t>
            </a:r>
            <a:r>
              <a:rPr lang="cs-CZ" sz="6000" b="1" dirty="0" err="1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60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- 60 BS</a:t>
            </a:r>
            <a:r>
              <a:rPr lang="cs-CZ" sz="46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4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- 44 BS</a:t>
            </a:r>
            <a:endParaRPr lang="cs-CZ" sz="4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- 36 BS</a:t>
            </a:r>
            <a:endParaRPr lang="cs-CZ" sz="4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b="1" dirty="0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b="1" dirty="0" err="1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b="1" dirty="0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- 32 BS</a:t>
            </a:r>
            <a:endParaRPr lang="cs-CZ" sz="3400" b="1" dirty="0">
              <a:solidFill>
                <a:srgbClr val="0066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- 30 BS</a:t>
            </a:r>
            <a:r>
              <a:rPr lang="cs-CZ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8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2800" b="1" dirty="0" err="1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28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- 28 BS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- 28 BS</a:t>
            </a:r>
            <a:endParaRPr lang="cs-CZ" sz="2800" b="1" dirty="0">
              <a:solidFill>
                <a:srgbClr val="FF00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2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2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- 26 BS</a:t>
            </a:r>
            <a:endParaRPr lang="cs-CZ" sz="30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400" b="1" dirty="0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2400" b="1" dirty="0" err="1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2400" b="1" dirty="0">
                <a:solidFill>
                  <a:srgbClr val="00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- 24 BS</a:t>
            </a:r>
            <a:endParaRPr lang="cs-CZ" sz="2600" b="1" dirty="0">
              <a:solidFill>
                <a:srgbClr val="0066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0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2000" b="1" dirty="0" err="1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20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- 20 BS</a:t>
            </a:r>
            <a:r>
              <a:rPr lang="cs-CZ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2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- 20 BS</a:t>
            </a:r>
            <a:endParaRPr lang="cs-CZ" sz="30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16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1600" b="1" dirty="0" err="1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1600" b="1" dirty="0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- 16 BS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Toto je písmo </a:t>
            </a:r>
            <a:r>
              <a:rPr lang="cs-CZ" sz="1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Arial</a:t>
            </a:r>
            <a:r>
              <a:rPr lang="cs-CZ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- 16 BS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endParaRPr lang="cs-CZ" sz="16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C4C7652-4EA1-583A-9781-BC40CF1CA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1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b="1" dirty="0">
                <a:solidFill>
                  <a:srgbClr val="FFFF00"/>
                </a:solidFill>
                <a:latin typeface="Times New Roman CE" charset="-18"/>
              </a:rPr>
              <a:t>Toto je písmo </a:t>
            </a:r>
            <a:r>
              <a:rPr lang="cs-CZ" b="1" dirty="0" err="1">
                <a:solidFill>
                  <a:srgbClr val="FFFF00"/>
                </a:solidFill>
                <a:latin typeface="Times New Roman CE" charset="-18"/>
              </a:rPr>
              <a:t>Times</a:t>
            </a:r>
            <a:r>
              <a:rPr lang="cs-CZ" b="1" dirty="0">
                <a:solidFill>
                  <a:srgbClr val="FFFF00"/>
                </a:solidFill>
                <a:latin typeface="Times New Roman CE" charset="-18"/>
              </a:rPr>
              <a:t> New Roman - 32 BS</a:t>
            </a:r>
            <a:r>
              <a:rPr lang="cs-CZ" b="1" dirty="0">
                <a:solidFill>
                  <a:srgbClr val="FFFF00"/>
                </a:solidFill>
                <a:latin typeface="Tahoma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b="1" dirty="0">
                <a:solidFill>
                  <a:srgbClr val="FFFF00"/>
                </a:solidFill>
                <a:latin typeface="Tahoma" pitchFamily="34" charset="0"/>
              </a:rPr>
              <a:t>Toto je písmo </a:t>
            </a:r>
            <a:r>
              <a:rPr lang="cs-CZ" b="1" dirty="0" err="1">
                <a:solidFill>
                  <a:srgbClr val="FFFF00"/>
                </a:solidFill>
                <a:latin typeface="Tahoma" pitchFamily="34" charset="0"/>
              </a:rPr>
              <a:t>Tahoma</a:t>
            </a:r>
            <a:r>
              <a:rPr lang="cs-CZ" b="1" dirty="0">
                <a:solidFill>
                  <a:srgbClr val="FFFF00"/>
                </a:solidFill>
                <a:latin typeface="Tahoma" pitchFamily="34" charset="0"/>
              </a:rPr>
              <a:t> - 32 BS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dirty="0">
                <a:solidFill>
                  <a:srgbClr val="FFFF00"/>
                </a:solidFill>
                <a:latin typeface="Arial Black" pitchFamily="34" charset="0"/>
              </a:rPr>
              <a:t>Toto je písmo </a:t>
            </a:r>
            <a:r>
              <a:rPr lang="cs-CZ" dirty="0" err="1">
                <a:solidFill>
                  <a:srgbClr val="FFFF00"/>
                </a:solidFill>
                <a:latin typeface="Arial Black" pitchFamily="34" charset="0"/>
              </a:rPr>
              <a:t>Arial</a:t>
            </a:r>
            <a:r>
              <a:rPr lang="cs-CZ" dirty="0">
                <a:solidFill>
                  <a:srgbClr val="FFFF00"/>
                </a:solidFill>
                <a:latin typeface="Arial Black" pitchFamily="34" charset="0"/>
              </a:rPr>
              <a:t> Black - 32 S</a:t>
            </a:r>
            <a:endParaRPr lang="cs-CZ" b="1" dirty="0">
              <a:solidFill>
                <a:srgbClr val="FFFF00"/>
              </a:solidFill>
              <a:latin typeface="Tahoma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b="1" dirty="0">
                <a:solidFill>
                  <a:srgbClr val="FFFF00"/>
                </a:solidFill>
                <a:latin typeface="Arial" pitchFamily="34" charset="0"/>
              </a:rPr>
              <a:t>Toto je písmo </a:t>
            </a:r>
            <a:r>
              <a:rPr lang="cs-CZ" b="1" dirty="0" err="1">
                <a:solidFill>
                  <a:srgbClr val="FFFF00"/>
                </a:solidFill>
                <a:latin typeface="Arial" pitchFamily="34" charset="0"/>
              </a:rPr>
              <a:t>Arial</a:t>
            </a:r>
            <a:r>
              <a:rPr lang="cs-CZ" b="1" dirty="0">
                <a:solidFill>
                  <a:srgbClr val="FFFF00"/>
                </a:solidFill>
                <a:latin typeface="Arial" pitchFamily="34" charset="0"/>
              </a:rPr>
              <a:t> - 32 BS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b="1" dirty="0">
              <a:solidFill>
                <a:srgbClr val="FFFF00"/>
              </a:solidFill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dirty="0">
                <a:solidFill>
                  <a:srgbClr val="FFFF00"/>
                </a:solidFill>
                <a:latin typeface="Times New Roman CE" charset="-18"/>
              </a:rPr>
              <a:t>Toto je písmo </a:t>
            </a:r>
            <a:r>
              <a:rPr lang="cs-CZ" sz="2800" dirty="0" err="1">
                <a:solidFill>
                  <a:srgbClr val="FFFF00"/>
                </a:solidFill>
                <a:latin typeface="Times New Roman CE" charset="-18"/>
              </a:rPr>
              <a:t>Times</a:t>
            </a:r>
            <a:r>
              <a:rPr lang="cs-CZ" sz="2800" dirty="0">
                <a:solidFill>
                  <a:srgbClr val="FFFF00"/>
                </a:solidFill>
                <a:latin typeface="Times New Roman CE" charset="-18"/>
              </a:rPr>
              <a:t> New Roman - 28 S</a:t>
            </a:r>
            <a:r>
              <a:rPr lang="cs-CZ" sz="2800" dirty="0">
                <a:solidFill>
                  <a:srgbClr val="FFFF00"/>
                </a:solidFill>
                <a:latin typeface="Tahoma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dirty="0">
                <a:solidFill>
                  <a:srgbClr val="FFFF00"/>
                </a:solidFill>
                <a:latin typeface="Tahoma" pitchFamily="34" charset="0"/>
              </a:rPr>
              <a:t>Toto je písmo </a:t>
            </a:r>
            <a:r>
              <a:rPr lang="cs-CZ" sz="2800" dirty="0" err="1">
                <a:solidFill>
                  <a:srgbClr val="FFFF00"/>
                </a:solidFill>
                <a:latin typeface="Tahoma" pitchFamily="34" charset="0"/>
              </a:rPr>
              <a:t>Tahoma</a:t>
            </a:r>
            <a:r>
              <a:rPr lang="cs-CZ" sz="2800" dirty="0">
                <a:solidFill>
                  <a:srgbClr val="FFFF00"/>
                </a:solidFill>
                <a:latin typeface="Tahoma" pitchFamily="34" charset="0"/>
              </a:rPr>
              <a:t> - 28 S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dirty="0">
                <a:solidFill>
                  <a:srgbClr val="FFFF00"/>
                </a:solidFill>
                <a:latin typeface="Arial Black" pitchFamily="34" charset="0"/>
              </a:rPr>
              <a:t>Toto je písmo </a:t>
            </a:r>
            <a:r>
              <a:rPr lang="cs-CZ" sz="2800" dirty="0" err="1">
                <a:solidFill>
                  <a:srgbClr val="FFFF00"/>
                </a:solidFill>
                <a:latin typeface="Arial Black" pitchFamily="34" charset="0"/>
              </a:rPr>
              <a:t>Arial</a:t>
            </a:r>
            <a:r>
              <a:rPr lang="cs-CZ" sz="2800" dirty="0">
                <a:solidFill>
                  <a:srgbClr val="FFFF00"/>
                </a:solidFill>
                <a:latin typeface="Arial Black" pitchFamily="34" charset="0"/>
              </a:rPr>
              <a:t> Black - 28 S</a:t>
            </a:r>
            <a:endParaRPr lang="cs-CZ" sz="2800" dirty="0">
              <a:solidFill>
                <a:srgbClr val="FFFF00"/>
              </a:solidFill>
              <a:latin typeface="Tahoma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dirty="0">
                <a:solidFill>
                  <a:srgbClr val="FFFF00"/>
                </a:solidFill>
                <a:latin typeface="Arial" pitchFamily="34" charset="0"/>
              </a:rPr>
              <a:t>Toto je písmo </a:t>
            </a:r>
            <a:r>
              <a:rPr lang="cs-CZ" sz="2800" dirty="0" err="1">
                <a:solidFill>
                  <a:srgbClr val="FFFF00"/>
                </a:solidFill>
                <a:latin typeface="Arial" pitchFamily="34" charset="0"/>
              </a:rPr>
              <a:t>Arial</a:t>
            </a:r>
            <a:r>
              <a:rPr lang="cs-CZ" sz="2800" dirty="0">
                <a:solidFill>
                  <a:srgbClr val="FFFF00"/>
                </a:solidFill>
                <a:latin typeface="Arial" pitchFamily="34" charset="0"/>
              </a:rPr>
              <a:t> - 28 S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i="1" dirty="0">
              <a:solidFill>
                <a:srgbClr val="FFFF00"/>
              </a:solidFill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000" dirty="0">
                <a:solidFill>
                  <a:srgbClr val="FFFF00"/>
                </a:solidFill>
                <a:latin typeface="Tahoma" pitchFamily="34" charset="0"/>
              </a:rPr>
              <a:t>Toto je písmo </a:t>
            </a:r>
            <a:r>
              <a:rPr lang="cs-CZ" sz="2000" dirty="0" err="1">
                <a:solidFill>
                  <a:srgbClr val="FFFF00"/>
                </a:solidFill>
                <a:latin typeface="Tahoma" pitchFamily="34" charset="0"/>
              </a:rPr>
              <a:t>Tahoma</a:t>
            </a:r>
            <a:r>
              <a:rPr lang="cs-CZ" sz="2000" dirty="0">
                <a:solidFill>
                  <a:srgbClr val="FFFF00"/>
                </a:solidFill>
                <a:latin typeface="Tahoma" pitchFamily="34" charset="0"/>
              </a:rPr>
              <a:t> - 20 S</a:t>
            </a:r>
            <a:endParaRPr lang="cs-CZ" sz="2000" dirty="0">
              <a:solidFill>
                <a:srgbClr val="FFFF00"/>
              </a:solidFill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000" dirty="0">
                <a:solidFill>
                  <a:srgbClr val="FFFF00"/>
                </a:solidFill>
                <a:latin typeface="Times New Roman CE" charset="-18"/>
              </a:rPr>
              <a:t>Toto je písmo </a:t>
            </a:r>
            <a:r>
              <a:rPr lang="cs-CZ" sz="2000" dirty="0" err="1">
                <a:solidFill>
                  <a:srgbClr val="FFFF00"/>
                </a:solidFill>
                <a:latin typeface="Times New Roman CE" charset="-18"/>
              </a:rPr>
              <a:t>Times</a:t>
            </a:r>
            <a:r>
              <a:rPr lang="cs-CZ" sz="2000" dirty="0">
                <a:solidFill>
                  <a:srgbClr val="FFFF00"/>
                </a:solidFill>
                <a:latin typeface="Times New Roman CE" charset="-18"/>
              </a:rPr>
              <a:t> New Roman - 20 S</a:t>
            </a:r>
            <a:r>
              <a:rPr lang="cs-CZ" sz="2000" dirty="0">
                <a:solidFill>
                  <a:srgbClr val="FFFF00"/>
                </a:solidFill>
                <a:latin typeface="Tahoma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000" dirty="0">
                <a:solidFill>
                  <a:srgbClr val="FFFF00"/>
                </a:solidFill>
                <a:latin typeface="Arial Black" pitchFamily="34" charset="0"/>
              </a:rPr>
              <a:t>Toto je písmo </a:t>
            </a:r>
            <a:r>
              <a:rPr lang="cs-CZ" sz="2000" dirty="0" err="1">
                <a:solidFill>
                  <a:srgbClr val="FFFF00"/>
                </a:solidFill>
                <a:latin typeface="Arial Black" pitchFamily="34" charset="0"/>
              </a:rPr>
              <a:t>Arial</a:t>
            </a:r>
            <a:r>
              <a:rPr lang="cs-CZ" sz="2000" dirty="0">
                <a:solidFill>
                  <a:srgbClr val="FFFF00"/>
                </a:solidFill>
                <a:latin typeface="Arial Black" pitchFamily="34" charset="0"/>
              </a:rPr>
              <a:t> Black - 20 S</a:t>
            </a:r>
            <a:endParaRPr lang="cs-CZ" sz="2000" dirty="0">
              <a:solidFill>
                <a:srgbClr val="FFFF00"/>
              </a:solidFill>
              <a:latin typeface="Tahoma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000" dirty="0">
                <a:solidFill>
                  <a:srgbClr val="FFFF00"/>
                </a:solidFill>
                <a:latin typeface="Arial" pitchFamily="34" charset="0"/>
              </a:rPr>
              <a:t>Toto je písmo </a:t>
            </a:r>
            <a:r>
              <a:rPr lang="cs-CZ" sz="2000" dirty="0" err="1">
                <a:solidFill>
                  <a:srgbClr val="FFFF00"/>
                </a:solidFill>
                <a:latin typeface="Arial" pitchFamily="34" charset="0"/>
              </a:rPr>
              <a:t>Arial</a:t>
            </a:r>
            <a:r>
              <a:rPr lang="cs-CZ" sz="2000" dirty="0">
                <a:solidFill>
                  <a:srgbClr val="FFFF00"/>
                </a:solidFill>
                <a:latin typeface="Arial" pitchFamily="34" charset="0"/>
              </a:rPr>
              <a:t> - 20 S</a:t>
            </a:r>
            <a:endParaRPr lang="cs-CZ" sz="2000" b="1" dirty="0">
              <a:solidFill>
                <a:srgbClr val="FFFF00"/>
              </a:solidFill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3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5E5A8EA9-1B8A-A0E5-FB34-0452124FC6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1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1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b="1" dirty="0">
                <a:solidFill>
                  <a:schemeClr val="tx2"/>
                </a:solidFill>
                <a:latin typeface="Times New Roman CE" charset="-18"/>
              </a:rPr>
              <a:t>Toto je písmo </a:t>
            </a:r>
            <a:r>
              <a:rPr lang="cs-CZ" b="1" dirty="0" err="1">
                <a:solidFill>
                  <a:schemeClr val="tx2"/>
                </a:solidFill>
                <a:latin typeface="Times New Roman CE" charset="-18"/>
              </a:rPr>
              <a:t>Times</a:t>
            </a:r>
            <a:r>
              <a:rPr lang="cs-CZ" b="1" dirty="0">
                <a:solidFill>
                  <a:schemeClr val="tx2"/>
                </a:solidFill>
                <a:latin typeface="Times New Roman CE" charset="-18"/>
              </a:rPr>
              <a:t> New Roman - 32 BS</a:t>
            </a:r>
            <a:r>
              <a:rPr lang="cs-CZ" b="1" dirty="0">
                <a:solidFill>
                  <a:schemeClr val="tx2"/>
                </a:solidFill>
                <a:latin typeface="Tahoma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b="1" dirty="0">
                <a:solidFill>
                  <a:schemeClr val="tx2"/>
                </a:solidFill>
                <a:latin typeface="Tahoma" pitchFamily="34" charset="0"/>
              </a:rPr>
              <a:t>Toto je písmo </a:t>
            </a:r>
            <a:r>
              <a:rPr lang="cs-CZ" b="1" dirty="0" err="1">
                <a:solidFill>
                  <a:schemeClr val="tx2"/>
                </a:solidFill>
                <a:latin typeface="Tahoma" pitchFamily="34" charset="0"/>
              </a:rPr>
              <a:t>Tahoma</a:t>
            </a:r>
            <a:r>
              <a:rPr lang="cs-CZ" b="1" dirty="0">
                <a:solidFill>
                  <a:schemeClr val="tx2"/>
                </a:solidFill>
                <a:latin typeface="Tahoma" pitchFamily="34" charset="0"/>
              </a:rPr>
              <a:t> - 32 BS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dirty="0">
                <a:solidFill>
                  <a:schemeClr val="tx2"/>
                </a:solidFill>
                <a:latin typeface="Arial Black" pitchFamily="34" charset="0"/>
              </a:rPr>
              <a:t>Toto je písmo </a:t>
            </a:r>
            <a:r>
              <a:rPr lang="cs-CZ" dirty="0" err="1">
                <a:solidFill>
                  <a:schemeClr val="tx2"/>
                </a:solidFill>
                <a:latin typeface="Arial Black" pitchFamily="34" charset="0"/>
              </a:rPr>
              <a:t>Arial</a:t>
            </a:r>
            <a:r>
              <a:rPr lang="cs-CZ" dirty="0">
                <a:solidFill>
                  <a:schemeClr val="tx2"/>
                </a:solidFill>
                <a:latin typeface="Arial Black" pitchFamily="34" charset="0"/>
              </a:rPr>
              <a:t> Black - 32 S</a:t>
            </a:r>
            <a:endParaRPr lang="cs-CZ" b="1" dirty="0">
              <a:solidFill>
                <a:schemeClr val="tx2"/>
              </a:solidFill>
              <a:latin typeface="Tahoma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b="1" dirty="0">
                <a:solidFill>
                  <a:schemeClr val="tx2"/>
                </a:solidFill>
                <a:latin typeface="Arial" pitchFamily="34" charset="0"/>
              </a:rPr>
              <a:t>Toto je písmo </a:t>
            </a:r>
            <a:r>
              <a:rPr lang="cs-CZ" b="1" dirty="0" err="1">
                <a:solidFill>
                  <a:schemeClr val="tx2"/>
                </a:solidFill>
                <a:latin typeface="Arial" pitchFamily="34" charset="0"/>
              </a:rPr>
              <a:t>Arial</a:t>
            </a:r>
            <a:r>
              <a:rPr lang="cs-CZ" b="1" dirty="0">
                <a:solidFill>
                  <a:schemeClr val="tx2"/>
                </a:solidFill>
                <a:latin typeface="Arial" pitchFamily="34" charset="0"/>
              </a:rPr>
              <a:t> - 32 BS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b="1" dirty="0">
              <a:solidFill>
                <a:schemeClr val="tx2"/>
              </a:solidFill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dirty="0">
                <a:solidFill>
                  <a:schemeClr val="tx2"/>
                </a:solidFill>
                <a:latin typeface="Times New Roman CE" charset="-18"/>
              </a:rPr>
              <a:t>Toto je písmo </a:t>
            </a:r>
            <a:r>
              <a:rPr lang="cs-CZ" sz="2800" dirty="0" err="1">
                <a:solidFill>
                  <a:schemeClr val="tx2"/>
                </a:solidFill>
                <a:latin typeface="Times New Roman CE" charset="-18"/>
              </a:rPr>
              <a:t>Times</a:t>
            </a:r>
            <a:r>
              <a:rPr lang="cs-CZ" sz="2800" dirty="0">
                <a:solidFill>
                  <a:schemeClr val="tx2"/>
                </a:solidFill>
                <a:latin typeface="Times New Roman CE" charset="-18"/>
              </a:rPr>
              <a:t> New Roman - 28 S</a:t>
            </a:r>
            <a:r>
              <a:rPr lang="cs-CZ" sz="2800" dirty="0">
                <a:solidFill>
                  <a:schemeClr val="tx2"/>
                </a:solidFill>
                <a:latin typeface="Tahoma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dirty="0">
                <a:solidFill>
                  <a:schemeClr val="tx2"/>
                </a:solidFill>
                <a:latin typeface="Tahoma" pitchFamily="34" charset="0"/>
              </a:rPr>
              <a:t>Toto je písmo </a:t>
            </a:r>
            <a:r>
              <a:rPr lang="cs-CZ" sz="2800" dirty="0" err="1">
                <a:solidFill>
                  <a:schemeClr val="tx2"/>
                </a:solidFill>
                <a:latin typeface="Tahoma" pitchFamily="34" charset="0"/>
              </a:rPr>
              <a:t>Tahoma</a:t>
            </a:r>
            <a:r>
              <a:rPr lang="cs-CZ" sz="2800" dirty="0">
                <a:solidFill>
                  <a:schemeClr val="tx2"/>
                </a:solidFill>
                <a:latin typeface="Tahoma" pitchFamily="34" charset="0"/>
              </a:rPr>
              <a:t> - 28 S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dirty="0">
                <a:solidFill>
                  <a:schemeClr val="tx2"/>
                </a:solidFill>
                <a:latin typeface="Arial Black" pitchFamily="34" charset="0"/>
              </a:rPr>
              <a:t>Toto je písmo </a:t>
            </a:r>
            <a:r>
              <a:rPr lang="cs-CZ" sz="2800" dirty="0" err="1">
                <a:solidFill>
                  <a:schemeClr val="tx2"/>
                </a:solidFill>
                <a:latin typeface="Arial Black" pitchFamily="34" charset="0"/>
              </a:rPr>
              <a:t>Arial</a:t>
            </a:r>
            <a:r>
              <a:rPr lang="cs-CZ" sz="2800" dirty="0">
                <a:solidFill>
                  <a:schemeClr val="tx2"/>
                </a:solidFill>
                <a:latin typeface="Arial Black" pitchFamily="34" charset="0"/>
              </a:rPr>
              <a:t> Black - 28 S</a:t>
            </a:r>
            <a:endParaRPr lang="cs-CZ" sz="2800" dirty="0">
              <a:solidFill>
                <a:schemeClr val="tx2"/>
              </a:solidFill>
              <a:latin typeface="Tahoma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800" dirty="0">
                <a:solidFill>
                  <a:schemeClr val="tx2"/>
                </a:solidFill>
                <a:latin typeface="Arial" pitchFamily="34" charset="0"/>
              </a:rPr>
              <a:t>Toto je písmo </a:t>
            </a:r>
            <a:r>
              <a:rPr lang="cs-CZ" sz="2800" dirty="0" err="1">
                <a:solidFill>
                  <a:schemeClr val="tx2"/>
                </a:solidFill>
                <a:latin typeface="Arial" pitchFamily="34" charset="0"/>
              </a:rPr>
              <a:t>Arial</a:t>
            </a:r>
            <a:r>
              <a:rPr lang="cs-CZ" sz="2800" dirty="0">
                <a:solidFill>
                  <a:schemeClr val="tx2"/>
                </a:solidFill>
                <a:latin typeface="Arial" pitchFamily="34" charset="0"/>
              </a:rPr>
              <a:t> - 28 S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i="1" dirty="0">
              <a:solidFill>
                <a:schemeClr val="tx2"/>
              </a:solidFill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000" dirty="0">
                <a:solidFill>
                  <a:schemeClr val="tx2"/>
                </a:solidFill>
                <a:latin typeface="Tahoma" pitchFamily="34" charset="0"/>
              </a:rPr>
              <a:t>Toto je písmo </a:t>
            </a:r>
            <a:r>
              <a:rPr lang="cs-CZ" sz="2000" dirty="0" err="1">
                <a:solidFill>
                  <a:schemeClr val="tx2"/>
                </a:solidFill>
                <a:latin typeface="Tahoma" pitchFamily="34" charset="0"/>
              </a:rPr>
              <a:t>Tahoma</a:t>
            </a:r>
            <a:r>
              <a:rPr lang="cs-CZ" sz="2000" dirty="0">
                <a:solidFill>
                  <a:schemeClr val="tx2"/>
                </a:solidFill>
                <a:latin typeface="Tahoma" pitchFamily="34" charset="0"/>
              </a:rPr>
              <a:t> - 20 S</a:t>
            </a:r>
            <a:endParaRPr lang="cs-CZ" sz="2000" dirty="0">
              <a:solidFill>
                <a:schemeClr val="tx2"/>
              </a:solidFill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000" dirty="0">
                <a:solidFill>
                  <a:schemeClr val="tx2"/>
                </a:solidFill>
                <a:latin typeface="Times New Roman CE" charset="-18"/>
              </a:rPr>
              <a:t>Toto je písmo </a:t>
            </a:r>
            <a:r>
              <a:rPr lang="cs-CZ" sz="2000" dirty="0" err="1">
                <a:solidFill>
                  <a:schemeClr val="tx2"/>
                </a:solidFill>
                <a:latin typeface="Times New Roman CE" charset="-18"/>
              </a:rPr>
              <a:t>Times</a:t>
            </a:r>
            <a:r>
              <a:rPr lang="cs-CZ" sz="2000" dirty="0">
                <a:solidFill>
                  <a:schemeClr val="tx2"/>
                </a:solidFill>
                <a:latin typeface="Times New Roman CE" charset="-18"/>
              </a:rPr>
              <a:t> New Roman - 20 S</a:t>
            </a:r>
            <a:r>
              <a:rPr lang="cs-CZ" sz="2000" dirty="0">
                <a:solidFill>
                  <a:schemeClr val="tx2"/>
                </a:solidFill>
                <a:latin typeface="Tahoma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000" dirty="0">
                <a:solidFill>
                  <a:schemeClr val="tx2"/>
                </a:solidFill>
                <a:latin typeface="Arial Black" pitchFamily="34" charset="0"/>
              </a:rPr>
              <a:t>Toto je písmo </a:t>
            </a:r>
            <a:r>
              <a:rPr lang="cs-CZ" sz="2000" dirty="0" err="1">
                <a:solidFill>
                  <a:schemeClr val="tx2"/>
                </a:solidFill>
                <a:latin typeface="Arial Black" pitchFamily="34" charset="0"/>
              </a:rPr>
              <a:t>Arial</a:t>
            </a:r>
            <a:r>
              <a:rPr lang="cs-CZ" sz="2000" dirty="0">
                <a:solidFill>
                  <a:schemeClr val="tx2"/>
                </a:solidFill>
                <a:latin typeface="Arial Black" pitchFamily="34" charset="0"/>
              </a:rPr>
              <a:t> Black - 20 S</a:t>
            </a:r>
            <a:endParaRPr lang="cs-CZ" sz="2000" dirty="0">
              <a:solidFill>
                <a:schemeClr val="tx2"/>
              </a:solidFill>
              <a:latin typeface="Tahoma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2000" dirty="0">
                <a:solidFill>
                  <a:schemeClr val="tx2"/>
                </a:solidFill>
                <a:latin typeface="Arial" pitchFamily="34" charset="0"/>
              </a:rPr>
              <a:t>Toto je písmo </a:t>
            </a:r>
            <a:r>
              <a:rPr lang="cs-CZ" sz="2000" dirty="0" err="1">
                <a:solidFill>
                  <a:schemeClr val="tx2"/>
                </a:solidFill>
                <a:latin typeface="Arial" pitchFamily="34" charset="0"/>
              </a:rPr>
              <a:t>Arial</a:t>
            </a:r>
            <a:r>
              <a:rPr lang="cs-CZ" sz="2000" dirty="0">
                <a:solidFill>
                  <a:schemeClr val="tx2"/>
                </a:solidFill>
                <a:latin typeface="Arial" pitchFamily="34" charset="0"/>
              </a:rPr>
              <a:t> - 20 S</a:t>
            </a:r>
            <a:endParaRPr lang="cs-CZ" sz="2000" b="1" dirty="0">
              <a:solidFill>
                <a:schemeClr val="tx2"/>
              </a:solidFill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3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C2601279-1241-81B5-4616-1421BD22453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Shrnutí - pro průsvitky</a:t>
            </a:r>
            <a:endParaRPr lang="cs-CZ" sz="6000" b="1" dirty="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lnSpc>
                <a:spcPct val="14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Podklad - </a:t>
            </a:r>
            <a:r>
              <a:rPr lang="cs-CZ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prakticky pouze světlé podklady (šablony) </a:t>
            </a:r>
          </a:p>
          <a:p>
            <a:pPr lvl="1"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Druhy písma</a:t>
            </a:r>
            <a:r>
              <a:rPr lang="cs-CZ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 </a:t>
            </a:r>
          </a:p>
          <a:p>
            <a:pPr lvl="2"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vytvářené „od ruky“ popisovači - zvl. tiskací</a:t>
            </a:r>
          </a:p>
          <a:p>
            <a:pPr lvl="2"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bezpatkové - zvl. </a:t>
            </a:r>
            <a:r>
              <a:rPr lang="cs-CZ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Arial</a:t>
            </a: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, </a:t>
            </a:r>
            <a:r>
              <a:rPr lang="cs-CZ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Tahoma</a:t>
            </a: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, </a:t>
            </a:r>
            <a:r>
              <a:rPr lang="cs-CZ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  <a:cs typeface="Calibri" pitchFamily="34" charset="0"/>
              </a:rPr>
              <a:t>Calibri</a:t>
            </a:r>
            <a:endParaRPr lang="cs-CZ" sz="2800" b="1" dirty="0">
              <a:effectLst>
                <a:outerShdw blurRad="38100" dist="38100" dir="2700000" algn="tl">
                  <a:srgbClr val="FFFFFF"/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2"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patkové - zvl. </a:t>
            </a:r>
            <a:r>
              <a:rPr lang="cs-CZ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Times</a:t>
            </a: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 New Roman, </a:t>
            </a:r>
            <a:r>
              <a:rPr lang="cs-CZ" sz="2800" b="1" dirty="0" err="1">
                <a:latin typeface="Cambria" pitchFamily="18" charset="0"/>
              </a:rPr>
              <a:t>Cambria</a:t>
            </a:r>
            <a:endParaRPr lang="cs-CZ" sz="28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lvl="1">
              <a:lnSpc>
                <a:spcPct val="13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Velikost písma </a:t>
            </a:r>
          </a:p>
          <a:p>
            <a:pPr lvl="2">
              <a:spcBef>
                <a:spcPct val="0"/>
              </a:spcBef>
              <a:buClr>
                <a:schemeClr val="tx2"/>
              </a:buClr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závisí na síle čar, kvalitě, druhu, fontu a barvě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minimum „od ruky“ 7 - 9 mm (t.j. cca 20 - 24 b)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000" b="1" dirty="0">
                <a:solidFill>
                  <a:schemeClr val="tx2"/>
                </a:solidFill>
                <a:latin typeface="Arial" pitchFamily="34" charset="0"/>
              </a:rPr>
              <a:t>jako minimum 20 b, </a:t>
            </a:r>
            <a:r>
              <a:rPr lang="cs-CZ" b="1" dirty="0">
                <a:solidFill>
                  <a:schemeClr val="tx2"/>
                </a:solidFill>
                <a:latin typeface="Arial" pitchFamily="34" charset="0"/>
              </a:rPr>
              <a:t>lépe však 24 b, </a:t>
            </a:r>
            <a:r>
              <a:rPr lang="cs-CZ" sz="2800" b="1" dirty="0">
                <a:solidFill>
                  <a:schemeClr val="tx2"/>
                </a:solidFill>
                <a:latin typeface="Arial" pitchFamily="34" charset="0"/>
              </a:rPr>
              <a:t>optimum 28 b (B)</a:t>
            </a:r>
            <a:r>
              <a:rPr lang="cs-CZ" sz="2000" b="1" dirty="0">
                <a:solidFill>
                  <a:schemeClr val="tx2"/>
                </a:solidFill>
                <a:latin typeface="Times New Roman CE" charset="-18"/>
              </a:rPr>
              <a:t> </a:t>
            </a:r>
          </a:p>
          <a:p>
            <a:pPr lvl="2">
              <a:lnSpc>
                <a:spcPct val="80000"/>
              </a:lnSpc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000" b="1" dirty="0">
                <a:solidFill>
                  <a:schemeClr val="tx2"/>
                </a:solidFill>
                <a:latin typeface="Times New Roman CE" charset="-18"/>
              </a:rPr>
              <a:t>jako minimum 20 b, </a:t>
            </a:r>
            <a:r>
              <a:rPr lang="cs-CZ" b="1" dirty="0">
                <a:solidFill>
                  <a:schemeClr val="tx2"/>
                </a:solidFill>
                <a:latin typeface="Times New Roman CE" charset="-18"/>
              </a:rPr>
              <a:t>lépe však 24 b, </a:t>
            </a:r>
            <a:r>
              <a:rPr lang="cs-CZ" sz="2800" b="1" dirty="0">
                <a:solidFill>
                  <a:schemeClr val="tx2"/>
                </a:solidFill>
                <a:latin typeface="Times New Roman CE" charset="-18"/>
              </a:rPr>
              <a:t>optimum 28 b (B)</a:t>
            </a:r>
          </a:p>
          <a:p>
            <a:pPr lvl="2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Symbol" pitchFamily="18" charset="2"/>
              <a:buChar char="·"/>
              <a:defRPr/>
            </a:pPr>
            <a:r>
              <a:rPr lang="cs-CZ" sz="2000" i="1" dirty="0">
                <a:solidFill>
                  <a:srgbClr val="FF0033"/>
                </a:solidFill>
                <a:latin typeface="Times New Roman CE" charset="-18"/>
              </a:rPr>
              <a:t>jako minimum 20 b</a:t>
            </a:r>
            <a:r>
              <a:rPr lang="cs-CZ" sz="2000" i="1" dirty="0">
                <a:solidFill>
                  <a:schemeClr val="tx2"/>
                </a:solidFill>
                <a:latin typeface="Times New Roman CE" charset="-18"/>
              </a:rPr>
              <a:t>, </a:t>
            </a:r>
            <a:r>
              <a:rPr lang="cs-CZ" i="1" dirty="0">
                <a:solidFill>
                  <a:srgbClr val="66FF33"/>
                </a:solidFill>
                <a:latin typeface="Times New Roman CE" charset="-18"/>
              </a:rPr>
              <a:t>lépe však 24 b</a:t>
            </a:r>
            <a:r>
              <a:rPr lang="cs-CZ" i="1" dirty="0">
                <a:solidFill>
                  <a:schemeClr val="tx2"/>
                </a:solidFill>
                <a:latin typeface="Times New Roman CE" charset="-18"/>
              </a:rPr>
              <a:t>, </a:t>
            </a:r>
            <a:r>
              <a:rPr lang="cs-CZ" sz="2800" i="1" dirty="0">
                <a:solidFill>
                  <a:srgbClr val="00FFFF"/>
                </a:solidFill>
                <a:latin typeface="Times New Roman CE" charset="-18"/>
              </a:rPr>
              <a:t>optimum 28 b</a:t>
            </a:r>
            <a:r>
              <a:rPr lang="cs-CZ" sz="2800" i="1" dirty="0">
                <a:solidFill>
                  <a:schemeClr val="tx2"/>
                </a:solidFill>
                <a:latin typeface="Times New Roman CE" charset="-18"/>
              </a:rPr>
              <a:t> (B)</a:t>
            </a:r>
            <a:endParaRPr lang="cs-CZ" sz="2800" dirty="0">
              <a:solidFill>
                <a:schemeClr val="tx2"/>
              </a:solidFill>
              <a:latin typeface="Times New Roman CE" charset="-18"/>
            </a:endParaRPr>
          </a:p>
          <a:p>
            <a:pPr lvl="1">
              <a:lnSpc>
                <a:spcPct val="13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 CE" charset="-18"/>
              </a:rPr>
              <a:t>Rozpal a řádkování</a:t>
            </a:r>
            <a:endParaRPr lang="cs-CZ" sz="3200" b="1" dirty="0">
              <a:solidFill>
                <a:schemeClr val="tx2"/>
              </a:solidFill>
              <a:latin typeface="Times New Roman CE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9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93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D16A1FF-7088-D1B5-4983-5887A34C0B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Shrnutí pro prezentace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900" b="1" dirty="0">
              <a:solidFill>
                <a:srgbClr val="66FF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Podklad - </a:t>
            </a:r>
            <a:r>
              <a:rPr lang="cs-CZ" b="1" dirty="0">
                <a:solidFill>
                  <a:srgbClr val="FFFF00"/>
                </a:solidFill>
              </a:rPr>
              <a:t>především tmavé podklady (šablony)</a:t>
            </a:r>
            <a:endParaRPr lang="cs-CZ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13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Druhy písma</a:t>
            </a: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lvl="2"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  <a:latin typeface="Arial" pitchFamily="34" charset="0"/>
              </a:rPr>
              <a:t>bezpatkové - zvl. </a:t>
            </a:r>
            <a:r>
              <a:rPr lang="cs-CZ" sz="2800" b="1" dirty="0" err="1">
                <a:solidFill>
                  <a:srgbClr val="FFFF00"/>
                </a:solidFill>
                <a:latin typeface="Arial" pitchFamily="34" charset="0"/>
              </a:rPr>
              <a:t>Arial</a:t>
            </a:r>
            <a:r>
              <a:rPr lang="cs-CZ" sz="2800" b="1" dirty="0">
                <a:solidFill>
                  <a:srgbClr val="FFFF00"/>
                </a:solidFill>
                <a:latin typeface="Arial" pitchFamily="34" charset="0"/>
              </a:rPr>
              <a:t>, </a:t>
            </a:r>
            <a:r>
              <a:rPr lang="cs-CZ" sz="2800" b="1" dirty="0" err="1">
                <a:solidFill>
                  <a:srgbClr val="FFFF00"/>
                </a:solidFill>
                <a:latin typeface="Arial" pitchFamily="34" charset="0"/>
              </a:rPr>
              <a:t>Tahoma</a:t>
            </a:r>
            <a:r>
              <a:rPr lang="cs-CZ" sz="2800" b="1" dirty="0">
                <a:solidFill>
                  <a:srgbClr val="FFFF00"/>
                </a:solidFill>
                <a:latin typeface="Arial" pitchFamily="34" charset="0"/>
              </a:rPr>
              <a:t>, </a:t>
            </a:r>
            <a:r>
              <a:rPr lang="cs-CZ" sz="2800" b="1" dirty="0" err="1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Calibri</a:t>
            </a:r>
            <a:endParaRPr lang="cs-CZ" sz="2800" b="1" dirty="0">
              <a:solidFill>
                <a:srgbClr val="FFFF00"/>
              </a:solidFill>
              <a:latin typeface="Arial" pitchFamily="34" charset="0"/>
            </a:endParaRPr>
          </a:p>
          <a:p>
            <a:pPr lvl="2"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800" b="1" dirty="0">
                <a:solidFill>
                  <a:srgbClr val="FFFF00"/>
                </a:solidFill>
              </a:rPr>
              <a:t>patkové - zvl. </a:t>
            </a:r>
            <a:r>
              <a:rPr lang="cs-CZ" sz="2800" b="1" dirty="0" err="1">
                <a:solidFill>
                  <a:srgbClr val="FFFF00"/>
                </a:solidFill>
              </a:rPr>
              <a:t>Times</a:t>
            </a:r>
            <a:r>
              <a:rPr lang="cs-CZ" sz="2800" b="1" dirty="0">
                <a:solidFill>
                  <a:srgbClr val="FFFF00"/>
                </a:solidFill>
              </a:rPr>
              <a:t> New Roman, </a:t>
            </a:r>
            <a:r>
              <a:rPr lang="cs-CZ" sz="2800" b="1" dirty="0" err="1">
                <a:solidFill>
                  <a:srgbClr val="FFFF00"/>
                </a:solidFill>
                <a:latin typeface="Cambria" pitchFamily="18" charset="0"/>
              </a:rPr>
              <a:t>Cambria</a:t>
            </a: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lvl="1">
              <a:lnSpc>
                <a:spcPct val="13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Velikost písma - </a:t>
            </a:r>
            <a:r>
              <a:rPr lang="cs-CZ" b="1" dirty="0">
                <a:solidFill>
                  <a:srgbClr val="FFFF00"/>
                </a:solidFill>
              </a:rPr>
              <a:t>závisí na fontu druhu a barvě </a:t>
            </a:r>
            <a:endParaRPr lang="cs-CZ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000" b="1" dirty="0">
                <a:solidFill>
                  <a:srgbClr val="FFFF00"/>
                </a:solidFill>
              </a:rPr>
              <a:t>jako minimum 20 b, </a:t>
            </a:r>
            <a:r>
              <a:rPr lang="cs-CZ" b="1" dirty="0">
                <a:solidFill>
                  <a:srgbClr val="FFFF00"/>
                </a:solidFill>
              </a:rPr>
              <a:t>lépe však 24 b, </a:t>
            </a:r>
            <a:r>
              <a:rPr lang="cs-CZ" sz="2800" b="1" dirty="0">
                <a:solidFill>
                  <a:srgbClr val="FFFF00"/>
                </a:solidFill>
              </a:rPr>
              <a:t>optimum 28 b (B)</a:t>
            </a:r>
            <a:endParaRPr lang="cs-CZ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000" b="1" dirty="0">
                <a:solidFill>
                  <a:srgbClr val="FFFF00"/>
                </a:solidFill>
              </a:rPr>
              <a:t>jako minimum 20 b, </a:t>
            </a:r>
            <a:r>
              <a:rPr lang="cs-CZ" b="1" dirty="0">
                <a:solidFill>
                  <a:srgbClr val="FFFF00"/>
                </a:solidFill>
              </a:rPr>
              <a:t>lépe však 24 b, </a:t>
            </a:r>
            <a:r>
              <a:rPr lang="cs-CZ" sz="2800" b="1" dirty="0">
                <a:solidFill>
                  <a:srgbClr val="FFFF00"/>
                </a:solidFill>
              </a:rPr>
              <a:t>optimum 28 b (B)</a:t>
            </a: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buFont typeface="Symbol" pitchFamily="18" charset="2"/>
              <a:buChar char="·"/>
              <a:defRPr/>
            </a:pPr>
            <a:r>
              <a:rPr lang="cs-CZ" sz="2000" i="1" dirty="0">
                <a:solidFill>
                  <a:srgbClr val="FFFF00"/>
                </a:solidFill>
              </a:rPr>
              <a:t>jako minimum 20 b, </a:t>
            </a:r>
            <a:r>
              <a:rPr lang="cs-CZ" i="1" dirty="0">
                <a:solidFill>
                  <a:srgbClr val="FFFF00"/>
                </a:solidFill>
              </a:rPr>
              <a:t>lépe však 24 b, </a:t>
            </a:r>
            <a:r>
              <a:rPr lang="cs-CZ" sz="2800" i="1" dirty="0">
                <a:solidFill>
                  <a:srgbClr val="FFFF00"/>
                </a:solidFill>
              </a:rPr>
              <a:t>optimum 28 b (I)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buClr>
                <a:srgbClr val="FFFF00"/>
              </a:buClr>
              <a:buFont typeface="Symbol" pitchFamily="18" charset="2"/>
              <a:buChar char="·"/>
              <a:defRPr/>
            </a:pPr>
            <a:r>
              <a:rPr lang="cs-CZ" sz="2000" i="1" dirty="0">
                <a:solidFill>
                  <a:srgbClr val="FF0033"/>
                </a:solidFill>
              </a:rPr>
              <a:t>jako minimum 20 b</a:t>
            </a:r>
            <a:r>
              <a:rPr lang="cs-CZ" sz="2000" i="1" dirty="0">
                <a:solidFill>
                  <a:srgbClr val="66FF33"/>
                </a:solidFill>
              </a:rPr>
              <a:t>, </a:t>
            </a:r>
            <a:r>
              <a:rPr lang="cs-CZ" i="1" dirty="0">
                <a:solidFill>
                  <a:srgbClr val="66FF33"/>
                </a:solidFill>
              </a:rPr>
              <a:t>lépe však 24 b, </a:t>
            </a:r>
            <a:r>
              <a:rPr lang="cs-CZ" sz="2800" i="1" dirty="0">
                <a:solidFill>
                  <a:srgbClr val="00FFFF"/>
                </a:solidFill>
              </a:rPr>
              <a:t>optimum 28 b</a:t>
            </a:r>
            <a:r>
              <a:rPr lang="cs-CZ" sz="2800" i="1" dirty="0">
                <a:solidFill>
                  <a:srgbClr val="FF0033"/>
                </a:solidFill>
              </a:rPr>
              <a:t> </a:t>
            </a:r>
            <a:r>
              <a:rPr lang="cs-CZ" sz="2800" i="1" dirty="0">
                <a:solidFill>
                  <a:srgbClr val="FFFF00"/>
                </a:solidFill>
              </a:rPr>
              <a:t>(I)</a:t>
            </a:r>
            <a:endParaRPr lang="cs-CZ" sz="2800" b="1" dirty="0">
              <a:solidFill>
                <a:srgbClr val="FFFF00"/>
              </a:solidFill>
            </a:endParaRPr>
          </a:p>
          <a:p>
            <a:pPr lvl="1">
              <a:lnSpc>
                <a:spcPct val="13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Animace -</a:t>
            </a:r>
            <a:r>
              <a:rPr lang="cs-CZ" sz="3200" b="1" dirty="0">
                <a:solidFill>
                  <a:srgbClr val="FFFF00"/>
                </a:solidFill>
              </a:rPr>
              <a:t> </a:t>
            </a:r>
            <a:r>
              <a:rPr lang="cs-CZ" b="1" dirty="0">
                <a:solidFill>
                  <a:srgbClr val="FFFF00"/>
                </a:solidFill>
              </a:rPr>
              <a:t>funkčně (zdůraznit, sestavit …)</a:t>
            </a:r>
          </a:p>
          <a:p>
            <a:pPr lvl="1">
              <a:lnSpc>
                <a:spcPct val="13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Materiály pro studenty</a:t>
            </a:r>
          </a:p>
          <a:p>
            <a:pPr lvl="3">
              <a:spcBef>
                <a:spcPct val="0"/>
              </a:spcBef>
              <a:buFont typeface="Symbol" pitchFamily="18" charset="2"/>
              <a:buChar char="·"/>
              <a:defRPr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defRPr/>
            </a:pPr>
            <a:endParaRPr lang="cs-CZ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5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52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52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52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52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52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52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2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29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BFEDBD3D-776F-B0CD-C31D-16B57761B9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ts val="120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5400" b="1" kern="1200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 CE" charset="-18"/>
              </a:rPr>
              <a:t>Příprava prezentace </a:t>
            </a:r>
          </a:p>
          <a:p>
            <a:pPr marL="541338" indent="-358775" algn="ctr">
              <a:spcBef>
                <a:spcPts val="120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2800" b="1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87F1BA2-A67C-619B-0BBD-FC0BBA84968B}"/>
              </a:ext>
            </a:extLst>
          </p:cNvPr>
          <p:cNvGraphicFramePr/>
          <p:nvPr/>
        </p:nvGraphicFramePr>
        <p:xfrm>
          <a:off x="179512" y="1772816"/>
          <a:ext cx="878497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BAED523D-3AC7-73FD-0C4A-D27117DF790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ts val="120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Vlastní prezentace</a:t>
            </a:r>
            <a:endParaRPr lang="cs-CZ" sz="2800" b="1" dirty="0"/>
          </a:p>
          <a:p>
            <a:pPr marL="263525" indent="0">
              <a:spcBef>
                <a:spcPts val="1200"/>
              </a:spcBef>
              <a:buClr>
                <a:srgbClr val="FF0000"/>
              </a:buClr>
              <a:buSzPct val="150000"/>
              <a:buFontTx/>
              <a:buNone/>
              <a:defRPr/>
            </a:pPr>
            <a:r>
              <a:rPr lang="cs-CZ" sz="2800" b="1" dirty="0"/>
              <a:t>Pravidlo </a:t>
            </a:r>
            <a:r>
              <a:rPr lang="cs-CZ" sz="2800" b="1" dirty="0">
                <a:solidFill>
                  <a:srgbClr val="FF0000"/>
                </a:solidFill>
              </a:rPr>
              <a:t>3 </a:t>
            </a: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cs-CZ" sz="2800" b="1" dirty="0">
                <a:solidFill>
                  <a:srgbClr val="FF0000"/>
                </a:solidFill>
              </a:rPr>
              <a:t> TELL</a:t>
            </a:r>
            <a:r>
              <a:rPr lang="cs-CZ" sz="2800" b="1" dirty="0"/>
              <a:t>: 						      Řekni, co řekneš  -  Řekni to  -  Řekni, co jsi řekl</a:t>
            </a:r>
          </a:p>
          <a:p>
            <a:pPr marL="720725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Sdělení účelu a hlavních bodů prezentace </a:t>
            </a:r>
          </a:p>
          <a:p>
            <a:pPr marL="720725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Motivace významem sdělovaného či zadáním úkolů</a:t>
            </a:r>
          </a:p>
          <a:p>
            <a:pPr marL="720725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Rozdání materiálů – vytištěných nebo elektronických</a:t>
            </a:r>
          </a:p>
          <a:p>
            <a:pPr marL="720725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Aktivizace hlasem, mimikou, gesty, pohybem</a:t>
            </a:r>
          </a:p>
          <a:p>
            <a:pPr marL="720725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 err="1"/>
              <a:t>Mikromotivace</a:t>
            </a:r>
            <a:r>
              <a:rPr lang="cs-CZ" sz="2800" b="1" dirty="0"/>
              <a:t> a interakce</a:t>
            </a:r>
          </a:p>
          <a:p>
            <a:pPr marL="720725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Postoj a zrakový kontakt  </a:t>
            </a:r>
            <a:r>
              <a:rPr lang="cs-CZ" sz="2800" dirty="0"/>
              <a:t>(oslnění)</a:t>
            </a:r>
          </a:p>
          <a:p>
            <a:pPr marL="720725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Ukazování a podpora orientace</a:t>
            </a:r>
          </a:p>
          <a:p>
            <a:pPr marL="720725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Přiměřené tempo </a:t>
            </a:r>
            <a:r>
              <a:rPr lang="cs-CZ" sz="2800" dirty="0"/>
              <a:t>(10 snímků na 30 min.), </a:t>
            </a:r>
            <a:r>
              <a:rPr lang="cs-CZ" sz="2800" b="1" dirty="0"/>
              <a:t>přestávky</a:t>
            </a:r>
            <a:endParaRPr lang="cs-CZ" sz="2800" dirty="0"/>
          </a:p>
          <a:p>
            <a:pPr marL="720725" indent="-457200">
              <a:spcBef>
                <a:spcPts val="6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Shrnutí klíčových bodů a uvedení návazných aktivit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9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9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C386AE37-5BE9-6BBA-4512-7042A4169C2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60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Chyby při prezentaci</a:t>
            </a:r>
            <a:endParaRPr lang="cs-CZ" sz="6000" b="1" dirty="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0725" indent="-457200">
              <a:spcBef>
                <a:spcPts val="1800"/>
              </a:spcBef>
              <a:buClr>
                <a:srgbClr val="FF0000"/>
              </a:buClr>
              <a:buSzPct val="150000"/>
              <a:defRPr/>
            </a:pPr>
            <a:r>
              <a:rPr lang="cs-CZ" sz="2800" b="1" dirty="0"/>
              <a:t>Nesdělení cíle a smyslu prezentace 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Příliš tichý hlas, špatná artikulace, uspávání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Užívání hovorové řeči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Bez pohybu nebo stereotypní pohyb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Čtení připraveného textu / Čtení z prezentace 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Obracení se zády k publiku – ztráta kontaktu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Zakrývání částí průsvitek (transparentů, slajdů)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Vyvolávání každého bodu (odstavce) zvlášť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Příliš rychlá prezentace / Příliš pomalá prezentace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Příliš mnoho informací nebo příliš dlouhá prezentace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Absence materiálů – potřeba opisovat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9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9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9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9674CF1F-A639-67DF-8EEA-EA4F98B4C08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Tvorba průsvitek a snímků</a:t>
            </a:r>
          </a:p>
          <a:p>
            <a:pPr lvl="1">
              <a:lnSpc>
                <a:spcPct val="120000"/>
              </a:lnSpc>
              <a:spcBef>
                <a:spcPts val="120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Obsah - návrh</a:t>
            </a:r>
          </a:p>
          <a:p>
            <a:pPr lvl="2"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/>
              <a:t>stručnost, jasnost, výstižnost, jednoduchost</a:t>
            </a:r>
          </a:p>
          <a:p>
            <a:pPr lvl="2"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/>
              <a:t>funkčnost užití textů, grafických prvků, obrázků</a:t>
            </a:r>
          </a:p>
          <a:p>
            <a:pPr lvl="2"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/>
              <a:t>účelnost, umírněnost efektů  </a:t>
            </a:r>
          </a:p>
          <a:p>
            <a:pPr lvl="1">
              <a:lnSpc>
                <a:spcPct val="120000"/>
              </a:lnSpc>
              <a:spcBef>
                <a:spcPts val="120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Kompozice </a:t>
            </a:r>
          </a:p>
          <a:p>
            <a:pPr lvl="2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/>
              <a:t>proporce, přehlednost, vyváženost, úhlednost</a:t>
            </a:r>
          </a:p>
          <a:p>
            <a:pPr lvl="2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/>
              <a:t>rozvržení plochy (snímku) dle formátu a druhu prezentace</a:t>
            </a:r>
          </a:p>
          <a:p>
            <a:pPr lvl="1">
              <a:lnSpc>
                <a:spcPct val="120000"/>
              </a:lnSpc>
              <a:spcBef>
                <a:spcPts val="120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Čitelnost</a:t>
            </a:r>
          </a:p>
          <a:p>
            <a:pPr lvl="2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/>
              <a:t>vhodná velikost písma a detailů</a:t>
            </a:r>
          </a:p>
          <a:p>
            <a:pPr lvl="2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/>
              <a:t>funkčnost užití barev</a:t>
            </a:r>
          </a:p>
          <a:p>
            <a:pPr lvl="2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/>
              <a:t>neužívat velká písmena pro základní text </a:t>
            </a:r>
          </a:p>
          <a:p>
            <a:pPr lvl="2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pl-PL" b="1" dirty="0"/>
              <a:t>nedegradovat text typografickými efekty a </a:t>
            </a:r>
            <a:r>
              <a:rPr lang="cs-CZ" b="1" dirty="0"/>
              <a:t>podkladem</a:t>
            </a:r>
          </a:p>
          <a:p>
            <a:pPr lvl="2">
              <a:lnSpc>
                <a:spcPct val="110000"/>
              </a:lnSpc>
              <a:spcBef>
                <a:spcPct val="0"/>
              </a:spcBef>
              <a:buClr>
                <a:srgbClr val="FF0033"/>
              </a:buClr>
              <a:buFont typeface="Symbol" pitchFamily="18" charset="2"/>
              <a:buChar char="·"/>
              <a:defRPr/>
            </a:pPr>
            <a:r>
              <a:rPr lang="cs-CZ" b="1" dirty="0"/>
              <a:t>neužívat podtrhávání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1CF21B2A-7CD9-A927-26EA-84874A08AE3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Techniky tvorby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průsvitek</a:t>
            </a:r>
          </a:p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endParaRPr lang="cs-CZ" sz="1200" b="1" dirty="0">
              <a:solidFill>
                <a:srgbClr val="FF00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71550" lvl="1" indent="-514350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+mj-lt"/>
              <a:buAutoNum type="arabicPeriod"/>
              <a:defRPr/>
            </a:pPr>
            <a:r>
              <a:rPr lang="cs-CZ" sz="3100" b="1" dirty="0">
                <a:solidFill>
                  <a:schemeClr val="tx2"/>
                </a:solidFill>
                <a:latin typeface="+mj-lt"/>
              </a:rPr>
              <a:t>od ruky</a:t>
            </a:r>
          </a:p>
          <a:p>
            <a:pPr marL="971550" lvl="1" indent="-514350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+mj-lt"/>
              <a:buAutoNum type="arabicPeriod"/>
              <a:defRPr/>
            </a:pPr>
            <a:r>
              <a:rPr lang="cs-CZ" sz="3100" b="1" dirty="0">
                <a:solidFill>
                  <a:schemeClr val="tx2"/>
                </a:solidFill>
                <a:latin typeface="+mj-lt"/>
              </a:rPr>
              <a:t>od ruky na papír – xerox na fólii</a:t>
            </a:r>
          </a:p>
          <a:p>
            <a:pPr marL="971550" lvl="1" indent="-514350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+mj-lt"/>
              <a:buAutoNum type="arabicPeriod"/>
              <a:defRPr/>
            </a:pPr>
            <a:r>
              <a:rPr lang="cs-CZ" sz="3100" b="1" dirty="0">
                <a:solidFill>
                  <a:schemeClr val="tx2"/>
                </a:solidFill>
                <a:latin typeface="+mj-lt"/>
              </a:rPr>
              <a:t>xerox na fólii z předlohy (výtisku)</a:t>
            </a:r>
          </a:p>
          <a:p>
            <a:pPr marL="971550" lvl="1" indent="-514350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+mj-lt"/>
              <a:buAutoNum type="arabicPeriod"/>
              <a:defRPr/>
            </a:pPr>
            <a:r>
              <a:rPr lang="cs-CZ" sz="3100" b="1" dirty="0">
                <a:solidFill>
                  <a:schemeClr val="tx2"/>
                </a:solidFill>
                <a:latin typeface="+mj-lt"/>
              </a:rPr>
              <a:t>s použitím plotru (XY zapisovače)</a:t>
            </a:r>
          </a:p>
          <a:p>
            <a:pPr marL="971550" lvl="1" indent="-514350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+mj-lt"/>
              <a:buAutoNum type="arabicPeriod"/>
              <a:defRPr/>
            </a:pPr>
            <a:r>
              <a:rPr lang="cs-CZ" sz="3100" b="1" dirty="0">
                <a:solidFill>
                  <a:schemeClr val="tx2"/>
                </a:solidFill>
                <a:latin typeface="+mj-lt"/>
              </a:rPr>
              <a:t>editorem - výtisk na papír - xerox na folii</a:t>
            </a:r>
          </a:p>
          <a:p>
            <a:pPr marL="971550" lvl="1" indent="-514350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+mj-lt"/>
              <a:buAutoNum type="arabicPeriod"/>
              <a:defRPr/>
            </a:pPr>
            <a:r>
              <a:rPr lang="cs-CZ" sz="3100" b="1" dirty="0">
                <a:solidFill>
                  <a:schemeClr val="tx2"/>
                </a:solidFill>
                <a:latin typeface="+mj-lt"/>
              </a:rPr>
              <a:t>editorem - výtisk přímo na fólii pro LJ</a:t>
            </a:r>
          </a:p>
          <a:p>
            <a:pPr marL="971550" lvl="1" indent="-514350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+mj-lt"/>
              <a:buAutoNum type="arabicPeriod"/>
              <a:defRPr/>
            </a:pPr>
            <a:r>
              <a:rPr lang="cs-CZ" sz="3100" b="1" dirty="0">
                <a:solidFill>
                  <a:schemeClr val="tx2"/>
                </a:solidFill>
                <a:latin typeface="+mj-lt"/>
              </a:rPr>
              <a:t>editorem - výtisk přímo na fólii pro </a:t>
            </a:r>
            <a:r>
              <a:rPr lang="cs-CZ" sz="3100" b="1" dirty="0" err="1">
                <a:solidFill>
                  <a:schemeClr val="tx2"/>
                </a:solidFill>
                <a:latin typeface="+mj-lt"/>
              </a:rPr>
              <a:t>Ink</a:t>
            </a:r>
            <a:r>
              <a:rPr lang="cs-CZ" sz="3100" b="1" dirty="0">
                <a:solidFill>
                  <a:schemeClr val="tx2"/>
                </a:solidFill>
                <a:latin typeface="+mj-lt"/>
              </a:rPr>
              <a:t>-jet</a:t>
            </a:r>
          </a:p>
          <a:p>
            <a:pPr marL="971550" lvl="1" indent="-514350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+mj-lt"/>
              <a:buAutoNum type="arabicPeriod"/>
              <a:defRPr/>
            </a:pPr>
            <a:r>
              <a:rPr lang="cs-CZ" sz="3100" b="1" dirty="0">
                <a:solidFill>
                  <a:schemeClr val="tx2"/>
                </a:solidFill>
                <a:latin typeface="+mj-lt"/>
              </a:rPr>
              <a:t>prezentačním programem - </a:t>
            </a:r>
            <a:r>
              <a:rPr lang="cs-CZ" sz="3100" b="1" dirty="0">
                <a:solidFill>
                  <a:schemeClr val="tx2"/>
                </a:solidFill>
              </a:rPr>
              <a:t>výtisk na </a:t>
            </a:r>
            <a:r>
              <a:rPr lang="cs-CZ" sz="3100" b="1" dirty="0" err="1">
                <a:solidFill>
                  <a:schemeClr val="tx2"/>
                </a:solidFill>
              </a:rPr>
              <a:t>Ink</a:t>
            </a:r>
            <a:r>
              <a:rPr lang="cs-CZ" sz="3100" b="1" dirty="0">
                <a:solidFill>
                  <a:schemeClr val="tx2"/>
                </a:solidFill>
              </a:rPr>
              <a:t>-jet</a:t>
            </a:r>
          </a:p>
          <a:p>
            <a:pPr marL="971550" lvl="1" indent="-514350">
              <a:lnSpc>
                <a:spcPct val="120000"/>
              </a:lnSpc>
              <a:spcBef>
                <a:spcPct val="0"/>
              </a:spcBef>
              <a:buClr>
                <a:srgbClr val="FF0033"/>
              </a:buClr>
              <a:buFont typeface="+mj-lt"/>
              <a:buAutoNum type="arabicPeriod"/>
              <a:defRPr/>
            </a:pPr>
            <a:r>
              <a:rPr lang="cs-CZ" sz="3100" b="1" dirty="0">
                <a:solidFill>
                  <a:schemeClr val="tx2"/>
                </a:solidFill>
                <a:latin typeface="+mj-lt"/>
              </a:rPr>
              <a:t>sítotiskem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E98D06DB-178B-19DE-62D1-FA626F6F707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>
                <a:srgbClr val="FF0033"/>
              </a:buClr>
              <a:buSzPct val="200000"/>
              <a:buFontTx/>
              <a:buNone/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Chyby tvorby průsvitek</a:t>
            </a:r>
            <a:endParaRPr lang="cs-CZ" sz="4800" b="1" dirty="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0725" indent="-273050">
              <a:defRPr/>
            </a:pPr>
            <a:endParaRPr lang="cs-CZ" sz="1200" b="1" dirty="0"/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Nevhodné fólie nebo popisovače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Příliš malé písmo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Příliš tenké čáry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Podtrhávání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Malé mezery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Příliš obsažné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pl-PL" sz="2800" b="1" dirty="0"/>
              <a:t>Celé odstavce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Obsah nejasný nebo matoucí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Špatně viditelné či vzájemně neladící</a:t>
            </a:r>
          </a:p>
          <a:p>
            <a:pPr marL="720725" indent="-457200">
              <a:buClr>
                <a:srgbClr val="FF0000"/>
              </a:buClr>
              <a:buSzPct val="150000"/>
              <a:defRPr/>
            </a:pPr>
            <a:r>
              <a:rPr lang="cs-CZ" sz="2800" b="1" dirty="0"/>
              <a:t>Nevhodné užití barev</a:t>
            </a:r>
          </a:p>
          <a:p>
            <a:pPr marL="720725" indent="-273050">
              <a:defRPr/>
            </a:pPr>
            <a:endParaRPr lang="cs-CZ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A6A7FDE7-6C02-4EE4-8C74-41D4CD87037D}"/>
              </a:ext>
            </a:extLst>
          </p:cNvPr>
          <p:cNvSpPr/>
          <p:nvPr/>
        </p:nvSpPr>
        <p:spPr>
          <a:xfrm>
            <a:off x="250825" y="14288"/>
            <a:ext cx="8893175" cy="660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Clr>
                <a:srgbClr val="FF0033"/>
              </a:buClr>
              <a:buSzPct val="200000"/>
              <a:defRPr/>
            </a:pPr>
            <a:r>
              <a:rPr lang="cs-CZ" sz="4800" b="1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 CE" charset="-18"/>
              </a:rPr>
              <a:t>Techniky tvorby prezentací</a:t>
            </a:r>
          </a:p>
          <a:p>
            <a:pPr>
              <a:spcBef>
                <a:spcPts val="1200"/>
              </a:spcBef>
              <a:buClr>
                <a:srgbClr val="FF0033"/>
              </a:buClr>
              <a:buSzPct val="200000"/>
              <a:defRPr/>
            </a:pPr>
            <a:r>
              <a:rPr lang="cs-CZ" sz="2800" b="1" dirty="0">
                <a:solidFill>
                  <a:schemeClr val="tx1"/>
                </a:solidFill>
                <a:latin typeface="Times New Roman CE" charset="-18"/>
              </a:rPr>
              <a:t>K tvorbě  a odbavování snímků prezentací se využívají především specializované prezentační programy: </a:t>
            </a:r>
          </a:p>
          <a:p>
            <a:pPr>
              <a:buClr>
                <a:srgbClr val="FF0033"/>
              </a:buClr>
              <a:buSzPct val="200000"/>
              <a:defRPr/>
            </a:pPr>
            <a:r>
              <a:rPr lang="cs-CZ" dirty="0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MS </a:t>
            </a:r>
            <a:r>
              <a:rPr lang="cs-CZ" dirty="0" err="1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Power</a:t>
            </a:r>
            <a:r>
              <a:rPr lang="cs-CZ" dirty="0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 Point, Open Office </a:t>
            </a:r>
            <a:r>
              <a:rPr lang="cs-CZ" dirty="0" err="1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Impress</a:t>
            </a:r>
            <a:r>
              <a:rPr lang="cs-CZ" dirty="0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, </a:t>
            </a:r>
            <a:r>
              <a:rPr lang="cs-CZ" dirty="0" err="1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Prezi</a:t>
            </a:r>
            <a:r>
              <a:rPr lang="cs-CZ" dirty="0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, Harvard </a:t>
            </a:r>
            <a:r>
              <a:rPr lang="cs-CZ" dirty="0" err="1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Graphics</a:t>
            </a:r>
            <a:r>
              <a:rPr lang="cs-CZ" dirty="0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,   Lotus </a:t>
            </a:r>
            <a:r>
              <a:rPr lang="cs-CZ" dirty="0" err="1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Freelance</a:t>
            </a:r>
            <a:r>
              <a:rPr lang="cs-CZ" dirty="0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Graphics</a:t>
            </a:r>
            <a:r>
              <a:rPr lang="cs-CZ" dirty="0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, </a:t>
            </a:r>
            <a:r>
              <a:rPr lang="cs-CZ" dirty="0" err="1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KPresenter</a:t>
            </a:r>
            <a:r>
              <a:rPr lang="cs-CZ" dirty="0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, WordPerfect </a:t>
            </a:r>
            <a:r>
              <a:rPr lang="cs-CZ" dirty="0" err="1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Presentations</a:t>
            </a:r>
            <a:r>
              <a:rPr lang="cs-CZ" dirty="0">
                <a:solidFill>
                  <a:srgbClr val="002060"/>
                </a:solidFill>
                <a:latin typeface="Times New Roman CE" charset="-18"/>
                <a:cs typeface="Times New Roman" pitchFamily="18" charset="0"/>
              </a:rPr>
              <a:t> </a:t>
            </a:r>
            <a:r>
              <a:rPr lang="cs-CZ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aj.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cs-CZ" sz="2800" b="1" dirty="0">
                <a:solidFill>
                  <a:schemeClr val="tx1"/>
                </a:solidFill>
                <a:latin typeface="Times New Roman CE" charset="-18"/>
              </a:rPr>
              <a:t>Hlavní funkce</a:t>
            </a:r>
          </a:p>
          <a:p>
            <a:pPr>
              <a:lnSpc>
                <a:spcPts val="2500"/>
              </a:lnSpc>
              <a:spcBef>
                <a:spcPct val="200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" pitchFamily="18" charset="0"/>
              </a:rPr>
              <a:t>Tvorba  prezentací  nebo podkladů  (různých </a:t>
            </a:r>
            <a:r>
              <a:rPr lang="cs-CZ" b="1" dirty="0" err="1">
                <a:solidFill>
                  <a:schemeClr val="tx1"/>
                </a:solidFill>
                <a:latin typeface="Times New Roman" pitchFamily="18" charset="0"/>
              </a:rPr>
              <a:t>did</a:t>
            </a:r>
            <a:r>
              <a:rPr lang="cs-CZ" b="1" dirty="0">
                <a:solidFill>
                  <a:schemeClr val="tx1"/>
                </a:solidFill>
                <a:latin typeface="Times New Roman" pitchFamily="18" charset="0"/>
              </a:rPr>
              <a:t>. materiálů)</a:t>
            </a:r>
          </a:p>
          <a:p>
            <a:pPr marL="538163" lvl="1" indent="-274638">
              <a:lnSpc>
                <a:spcPts val="2500"/>
              </a:lnSpc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výběr nebo tvorba objektů </a:t>
            </a:r>
            <a:r>
              <a:rPr lang="cs-CZ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– grafy, textové a grafické prvky</a:t>
            </a:r>
          </a:p>
          <a:p>
            <a:pPr marL="538163" lvl="1" indent="-274638">
              <a:lnSpc>
                <a:spcPts val="2500"/>
              </a:lnSpc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úprava kompozice </a:t>
            </a:r>
            <a:r>
              <a:rPr lang="cs-CZ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– rozmístění prvků na obrazovce</a:t>
            </a:r>
          </a:p>
          <a:p>
            <a:pPr marL="538163" lvl="1" indent="-274638">
              <a:lnSpc>
                <a:spcPts val="2500"/>
              </a:lnSpc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přiřazení dynamických prvků </a:t>
            </a:r>
            <a:r>
              <a:rPr lang="cs-CZ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– přechody, zvuky, animace</a:t>
            </a:r>
          </a:p>
          <a:p>
            <a:pPr marL="538163" lvl="1" indent="-274638">
              <a:lnSpc>
                <a:spcPts val="2500"/>
              </a:lnSpc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interaktivní prvky </a:t>
            </a:r>
          </a:p>
          <a:p>
            <a:pPr>
              <a:lnSpc>
                <a:spcPts val="2500"/>
              </a:lnSpc>
              <a:spcBef>
                <a:spcPts val="1200"/>
              </a:spcBef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" pitchFamily="18" charset="0"/>
              </a:rPr>
              <a:t>Vlastní prezentace  </a:t>
            </a:r>
          </a:p>
          <a:p>
            <a:pPr marL="538163" lvl="1" indent="-274638">
              <a:lnSpc>
                <a:spcPts val="2500"/>
              </a:lnSpc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řízená </a:t>
            </a:r>
          </a:p>
          <a:p>
            <a:pPr marL="538163" lvl="1" indent="-274638">
              <a:lnSpc>
                <a:spcPts val="2500"/>
              </a:lnSpc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automatická </a:t>
            </a:r>
            <a:r>
              <a:rPr lang="cs-CZ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(s časováním, </a:t>
            </a:r>
            <a:r>
              <a:rPr lang="cs-CZ" dirty="0" err="1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Slide</a:t>
            </a:r>
            <a:r>
              <a:rPr lang="cs-CZ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 Show) </a:t>
            </a:r>
          </a:p>
          <a:p>
            <a:pPr marL="538163" lvl="1" indent="-274638">
              <a:lnSpc>
                <a:spcPts val="2500"/>
              </a:lnSpc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animovaná  </a:t>
            </a:r>
          </a:p>
          <a:p>
            <a:pPr marL="538163" lvl="1" indent="-274638">
              <a:lnSpc>
                <a:spcPts val="2500"/>
              </a:lnSpc>
              <a:buClr>
                <a:srgbClr val="FF0000"/>
              </a:buClr>
              <a:buSzPct val="150000"/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/>
                </a:solidFill>
                <a:latin typeface="Times New Roman CE" charset="-18"/>
                <a:cs typeface="Times New Roman" pitchFamily="18" charset="0"/>
              </a:rPr>
              <a:t>interaktivní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krý písek">
  <a:themeElements>
    <a:clrScheme name="Mokrý písek.pot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krý písek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rgbClr val="66FF33"/>
            </a:solidFill>
            <a:effectLst/>
            <a:latin typeface="Times New Roman CE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rgbClr val="66FF33"/>
            </a:solidFill>
            <a:effectLst/>
            <a:latin typeface="Times New Roman CE" charset="-18"/>
          </a:defRPr>
        </a:defPPr>
      </a:lstStyle>
    </a:lnDef>
  </a:objectDefaults>
  <a:extraClrSchemeLst>
    <a:extraClrScheme>
      <a:clrScheme name="Mokrý písek.po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krý písek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krý písek.po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krý písek.po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krý písek.po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krý písek.po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krý písek.po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prezentací\Ohnivá čára.pot</Template>
  <TotalTime>2248</TotalTime>
  <Words>1899</Words>
  <Application>Microsoft Office PowerPoint</Application>
  <PresentationFormat>Předvádění na obrazovce (4:3)</PresentationFormat>
  <Paragraphs>347</Paragraphs>
  <Slides>28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9" baseType="lpstr">
      <vt:lpstr>Times New Roman CE</vt:lpstr>
      <vt:lpstr>Arial</vt:lpstr>
      <vt:lpstr>Times New Roman</vt:lpstr>
      <vt:lpstr>Symbol</vt:lpstr>
      <vt:lpstr>Wingdings</vt:lpstr>
      <vt:lpstr>Arial CE</vt:lpstr>
      <vt:lpstr>Tahoma</vt:lpstr>
      <vt:lpstr>Arial Black</vt:lpstr>
      <vt:lpstr>Calibri</vt:lpstr>
      <vt:lpstr>Cambria</vt:lpstr>
      <vt:lpstr>Mokrý písek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Barvy na snímku</vt:lpstr>
      <vt:lpstr>Obecný psychologický vliv barev</vt:lpstr>
      <vt:lpstr>Barvy pozadí</vt:lpstr>
      <vt:lpstr>Červená</vt:lpstr>
      <vt:lpstr>Modrá</vt:lpstr>
      <vt:lpstr>Zelená</vt:lpstr>
      <vt:lpstr>Černá a šedá</vt:lpstr>
      <vt:lpstr>Méně vhodné barvy</vt:lpstr>
      <vt:lpstr>Hlavní funkce barev při tvorbě prezentace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titulu</dc:title>
  <dc:creator>rambo</dc:creator>
  <cp:lastModifiedBy>Jakub Lapeš</cp:lastModifiedBy>
  <cp:revision>132</cp:revision>
  <cp:lastPrinted>2010-10-31T17:41:12Z</cp:lastPrinted>
  <dcterms:created xsi:type="dcterms:W3CDTF">1996-10-15T18:29:20Z</dcterms:created>
  <dcterms:modified xsi:type="dcterms:W3CDTF">2023-10-23T12:11:03Z</dcterms:modified>
</cp:coreProperties>
</file>