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0A2B5B-0ED5-43EA-BF57-B89FB5DB9D29}" type="datetimeFigureOut">
              <a:rPr lang="cs-CZ" smtClean="0"/>
              <a:t>12.4.2023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2B09D6-A550-4054-8462-A7217AE535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0574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g1274c429825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7" name="Google Shape;407;g1274c429825_1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8" name="Google Shape;408;g1274c429825_1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15909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g1274c429825_1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4" name="Google Shape;414;g1274c429825_1_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" name="Google Shape;415;g1274c429825_1_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-CZ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959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4AA1-6498-434D-A40B-E02EA7EBFC77}" type="datetimeFigureOut">
              <a:rPr lang="cs-CZ" smtClean="0"/>
              <a:t>12.4.2023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731B1-C807-4187-8BD3-196DCC5D46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064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4AA1-6498-434D-A40B-E02EA7EBFC77}" type="datetimeFigureOut">
              <a:rPr lang="cs-CZ" smtClean="0"/>
              <a:t>12.4.2023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731B1-C807-4187-8BD3-196DCC5D46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85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4AA1-6498-434D-A40B-E02EA7EBFC77}" type="datetimeFigureOut">
              <a:rPr lang="cs-CZ" smtClean="0"/>
              <a:t>12.4.2023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731B1-C807-4187-8BD3-196DCC5D46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435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4AA1-6498-434D-A40B-E02EA7EBFC77}" type="datetimeFigureOut">
              <a:rPr lang="cs-CZ" smtClean="0"/>
              <a:t>12.4.2023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731B1-C807-4187-8BD3-196DCC5D46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7714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4AA1-6498-434D-A40B-E02EA7EBFC77}" type="datetimeFigureOut">
              <a:rPr lang="cs-CZ" smtClean="0"/>
              <a:t>12.4.2023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731B1-C807-4187-8BD3-196DCC5D46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946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4AA1-6498-434D-A40B-E02EA7EBFC77}" type="datetimeFigureOut">
              <a:rPr lang="cs-CZ" smtClean="0"/>
              <a:t>12.4.2023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731B1-C807-4187-8BD3-196DCC5D46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7010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4AA1-6498-434D-A40B-E02EA7EBFC77}" type="datetimeFigureOut">
              <a:rPr lang="cs-CZ" smtClean="0"/>
              <a:t>12.4.2023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731B1-C807-4187-8BD3-196DCC5D46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6557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4AA1-6498-434D-A40B-E02EA7EBFC77}" type="datetimeFigureOut">
              <a:rPr lang="cs-CZ" smtClean="0"/>
              <a:t>12.4.2023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731B1-C807-4187-8BD3-196DCC5D46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2986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4AA1-6498-434D-A40B-E02EA7EBFC77}" type="datetimeFigureOut">
              <a:rPr lang="cs-CZ" smtClean="0"/>
              <a:t>12.4.2023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731B1-C807-4187-8BD3-196DCC5D46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5538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4AA1-6498-434D-A40B-E02EA7EBFC77}" type="datetimeFigureOut">
              <a:rPr lang="cs-CZ" smtClean="0"/>
              <a:t>12.4.2023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731B1-C807-4187-8BD3-196DCC5D46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1699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4AA1-6498-434D-A40B-E02EA7EBFC77}" type="datetimeFigureOut">
              <a:rPr lang="cs-CZ" smtClean="0"/>
              <a:t>12.4.2023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731B1-C807-4187-8BD3-196DCC5D46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716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24AA1-6498-434D-A40B-E02EA7EBFC77}" type="datetimeFigureOut">
              <a:rPr lang="cs-CZ" smtClean="0"/>
              <a:t>12.4.2023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731B1-C807-4187-8BD3-196DCC5D46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72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g1274c429825_1_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93201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Badatelsky orientované učení - 5E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622"/>
              <a:t>Engage-Explore-Explain-Elaborate-Evaluate</a:t>
            </a:r>
            <a:r>
              <a:rPr lang="cs-CZ"/>
              <a:t> </a:t>
            </a:r>
            <a:endParaRPr/>
          </a:p>
        </p:txBody>
      </p:sp>
      <p:sp>
        <p:nvSpPr>
          <p:cNvPr id="411" name="Google Shape;411;g1274c429825_1_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5032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-"/>
            </a:pPr>
            <a:r>
              <a:rPr lang="cs-CZ" b="1"/>
              <a:t>Engage (zapojení)</a:t>
            </a:r>
            <a:r>
              <a:rPr lang="cs-CZ"/>
              <a:t> - motivace žáků, první představy o problematice, diskuse, zajímavý příklad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 b="1"/>
              <a:t>Explore (zkoumání)</a:t>
            </a:r>
            <a:r>
              <a:rPr lang="cs-CZ"/>
              <a:t> - aktivity, přicházení na podstatu, prostředky: organizéry, kladení otázek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 b="1"/>
              <a:t>Explain (vysvětlení)</a:t>
            </a:r>
            <a:r>
              <a:rPr lang="cs-CZ"/>
              <a:t> - uvědomění, k čemu se dospělo; formulování představ; pochopení podstaty obsahu; vypracování výtahu žáky, pracovní listy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 b="1"/>
              <a:t>Elaborate (rozpracování)</a:t>
            </a:r>
            <a:r>
              <a:rPr lang="cs-CZ"/>
              <a:t> - procvičení a prohloubení dané problematiky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 b="1"/>
              <a:t>Evaluate (hodnocení)</a:t>
            </a:r>
            <a:r>
              <a:rPr lang="cs-CZ"/>
              <a:t> - zpětná vazba, pochopení miskonceptů, popř. Exit ticket, hodnotící karta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379527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g1274c429825_1_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93201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5E - příklad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(Robot a jeho programování)</a:t>
            </a:r>
            <a:endParaRPr/>
          </a:p>
        </p:txBody>
      </p:sp>
      <p:sp>
        <p:nvSpPr>
          <p:cNvPr id="418" name="Google Shape;418;g1274c429825_1_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50325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-"/>
            </a:pPr>
            <a:r>
              <a:rPr lang="cs-CZ" b="1"/>
              <a:t>Engage (zapojení):</a:t>
            </a:r>
            <a:r>
              <a:rPr lang="cs-CZ"/>
              <a:t> představy o robotovi, jeho naprogramování (konkrétní robotická programovatelná hračka, edukační robotika)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 b="1"/>
              <a:t>Explore (zkoumání):</a:t>
            </a:r>
            <a:r>
              <a:rPr lang="cs-CZ"/>
              <a:t> Co dělá robot/program?, Doplň program, aby robot dělal...,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 b="1"/>
              <a:t>Explain (vysvětlení):</a:t>
            </a:r>
            <a:r>
              <a:rPr lang="cs-CZ"/>
              <a:t> vysvětlení a pochopení konkrétních příkazů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 b="1"/>
              <a:t>Elaborate (rozpracování): </a:t>
            </a:r>
            <a:r>
              <a:rPr lang="cs-CZ"/>
              <a:t>analyzuj program, najdi chybu v programu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 b="1"/>
              <a:t>Evaluate (hodnocení):</a:t>
            </a:r>
            <a:r>
              <a:rPr lang="cs-CZ"/>
              <a:t> zpětná vazba k programům, slovní vysvětlení podstaty programu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78467704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</Words>
  <Application>Microsoft Office PowerPoint</Application>
  <PresentationFormat>Širokoúhlá obrazovka</PresentationFormat>
  <Paragraphs>16</Paragraphs>
  <Slides>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Badatelsky orientované učení - 5E Engage-Explore-Explain-Elaborate-Evaluate </vt:lpstr>
      <vt:lpstr>5E - příklad  (Robot a jeho programování)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Badatelsky orientované učení - 5E Engage-Explore-Explain-Elaborate-Evaluate </dc:title>
  <dc:creator>Účet Microsoft</dc:creator>
  <cp:lastModifiedBy>Účet Microsoft</cp:lastModifiedBy>
  <cp:revision>1</cp:revision>
  <dcterms:created xsi:type="dcterms:W3CDTF">2023-04-12T14:07:04Z</dcterms:created>
  <dcterms:modified xsi:type="dcterms:W3CDTF">2023-04-12T14:07:12Z</dcterms:modified>
</cp:coreProperties>
</file>