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309" r:id="rId1"/>
  </p:sldMasterIdLst>
  <p:notesMasterIdLst>
    <p:notesMasterId r:id="rId18"/>
  </p:notesMasterIdLst>
  <p:sldIdLst>
    <p:sldId id="316" r:id="rId2"/>
    <p:sldId id="333" r:id="rId3"/>
    <p:sldId id="339" r:id="rId4"/>
    <p:sldId id="351" r:id="rId5"/>
    <p:sldId id="340" r:id="rId6"/>
    <p:sldId id="343" r:id="rId7"/>
    <p:sldId id="344" r:id="rId8"/>
    <p:sldId id="345" r:id="rId9"/>
    <p:sldId id="353" r:id="rId10"/>
    <p:sldId id="354" r:id="rId11"/>
    <p:sldId id="347" r:id="rId12"/>
    <p:sldId id="348" r:id="rId13"/>
    <p:sldId id="349" r:id="rId14"/>
    <p:sldId id="350" r:id="rId15"/>
    <p:sldId id="341" r:id="rId16"/>
    <p:sldId id="352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933"/>
    <a:srgbClr val="CC0099"/>
    <a:srgbClr val="9900CC"/>
    <a:srgbClr val="FF0000"/>
    <a:srgbClr val="00CC00"/>
    <a:srgbClr val="CC6600"/>
    <a:srgbClr val="0000FF"/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19" autoAdjust="0"/>
    <p:restoredTop sz="97837" autoAdjust="0"/>
  </p:normalViewPr>
  <p:slideViewPr>
    <p:cSldViewPr snapToGrid="0">
      <p:cViewPr varScale="1">
        <p:scale>
          <a:sx n="65" d="100"/>
          <a:sy n="65" d="100"/>
        </p:scale>
        <p:origin x="99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28" d="100"/>
          <a:sy n="28" d="100"/>
        </p:scale>
        <p:origin x="-1266" y="-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EFC20F5E-2840-8253-5807-4D76C24C3D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7E35185-722B-C814-E1D8-8B8CF09DDD1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858DA1B-638A-4ED6-9F2E-910B03692C43}" type="datetimeFigureOut">
              <a:rPr lang="cs-CZ"/>
              <a:pPr>
                <a:defRPr/>
              </a:pPr>
              <a:t>6.11.2023</a:t>
            </a:fld>
            <a:endParaRPr lang="cs-CZ"/>
          </a:p>
        </p:txBody>
      </p:sp>
      <p:sp>
        <p:nvSpPr>
          <p:cNvPr id="4" name="Zástupný symbol pro obrázek snímku 3">
            <a:extLst>
              <a:ext uri="{FF2B5EF4-FFF2-40B4-BE49-F238E27FC236}">
                <a16:creationId xmlns:a16="http://schemas.microsoft.com/office/drawing/2014/main" id="{444F4CC5-D03B-5586-5BC0-4F20C25B140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>
            <a:extLst>
              <a:ext uri="{FF2B5EF4-FFF2-40B4-BE49-F238E27FC236}">
                <a16:creationId xmlns:a16="http://schemas.microsoft.com/office/drawing/2014/main" id="{77D21380-A49B-E87F-EA8D-9F8A3CF99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/>
              <a:t>Klepnutím lze upravit styly předlohy textu.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F9118E4-DDA0-1E80-8860-3DF821B9D7B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B7A592A-2DAD-A019-30DE-933D63199A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A0A4570-00B4-4CB4-A3FF-B73362C12B73}" type="slidenum">
              <a:rPr lang="cs-CZ" altLang="cs-CZ"/>
              <a:pPr/>
              <a:t>‹#›</a:t>
            </a:fld>
            <a:endParaRPr lang="cs-CZ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Zástupný symbol pro obrázek snímku 1">
            <a:extLst>
              <a:ext uri="{FF2B5EF4-FFF2-40B4-BE49-F238E27FC236}">
                <a16:creationId xmlns:a16="http://schemas.microsoft.com/office/drawing/2014/main" id="{D02C5403-21EE-CBFA-B449-B8BA969ABD3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Zástupný symbol pro poznámky 2">
            <a:extLst>
              <a:ext uri="{FF2B5EF4-FFF2-40B4-BE49-F238E27FC236}">
                <a16:creationId xmlns:a16="http://schemas.microsoft.com/office/drawing/2014/main" id="{A4F5BF34-1484-3A35-868F-A86128766F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2532" name="Zástupný symbol pro číslo snímku 3">
            <a:extLst>
              <a:ext uri="{FF2B5EF4-FFF2-40B4-BE49-F238E27FC236}">
                <a16:creationId xmlns:a16="http://schemas.microsoft.com/office/drawing/2014/main" id="{EA424AE8-FB0D-5E89-09CE-A1DD3961B7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88CFC24-71DA-402E-BEB0-35ED95B8CDF9}" type="slidenum">
              <a:rPr lang="cs-CZ" altLang="cs-CZ" sz="1200"/>
              <a:pPr/>
              <a:t>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Zástupný symbol pro obrázek snímku 1">
            <a:extLst>
              <a:ext uri="{FF2B5EF4-FFF2-40B4-BE49-F238E27FC236}">
                <a16:creationId xmlns:a16="http://schemas.microsoft.com/office/drawing/2014/main" id="{D4611AE1-9CE6-9B9C-F080-4EF1C02B1B9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Zástupný symbol pro poznámky 2">
            <a:extLst>
              <a:ext uri="{FF2B5EF4-FFF2-40B4-BE49-F238E27FC236}">
                <a16:creationId xmlns:a16="http://schemas.microsoft.com/office/drawing/2014/main" id="{9AB255C6-47B0-FFD1-4C98-22540775262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1748" name="Zástupný symbol pro číslo snímku 3">
            <a:extLst>
              <a:ext uri="{FF2B5EF4-FFF2-40B4-BE49-F238E27FC236}">
                <a16:creationId xmlns:a16="http://schemas.microsoft.com/office/drawing/2014/main" id="{C74949B8-682D-7584-3F41-B95F72C70A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B77141A-E983-47E7-9CAF-361263715B75}" type="slidenum">
              <a:rPr lang="cs-CZ" altLang="cs-CZ" sz="1200"/>
              <a:pPr/>
              <a:t>10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>
            <a:extLst>
              <a:ext uri="{FF2B5EF4-FFF2-40B4-BE49-F238E27FC236}">
                <a16:creationId xmlns:a16="http://schemas.microsoft.com/office/drawing/2014/main" id="{FCE0F347-62C0-048D-0A17-9476A53A2B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>
            <a:extLst>
              <a:ext uri="{FF2B5EF4-FFF2-40B4-BE49-F238E27FC236}">
                <a16:creationId xmlns:a16="http://schemas.microsoft.com/office/drawing/2014/main" id="{D945B39D-60DC-76E1-5102-EA65EE53CF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2772" name="Zástupný symbol pro číslo snímku 3">
            <a:extLst>
              <a:ext uri="{FF2B5EF4-FFF2-40B4-BE49-F238E27FC236}">
                <a16:creationId xmlns:a16="http://schemas.microsoft.com/office/drawing/2014/main" id="{DF721622-02D0-A4EB-8B67-7CE70D173E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AF0207D-0CA2-478A-B8A8-34DF9E960E2F}" type="slidenum">
              <a:rPr lang="cs-CZ" altLang="cs-CZ" sz="1200"/>
              <a:pPr/>
              <a:t>11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Zástupný symbol pro obrázek snímku 1">
            <a:extLst>
              <a:ext uri="{FF2B5EF4-FFF2-40B4-BE49-F238E27FC236}">
                <a16:creationId xmlns:a16="http://schemas.microsoft.com/office/drawing/2014/main" id="{F2C93732-AD76-2C59-E206-7045CD4F24B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Zástupný symbol pro poznámky 2">
            <a:extLst>
              <a:ext uri="{FF2B5EF4-FFF2-40B4-BE49-F238E27FC236}">
                <a16:creationId xmlns:a16="http://schemas.microsoft.com/office/drawing/2014/main" id="{C6EC9566-D335-20C5-E964-6A17D14C7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3796" name="Zástupný symbol pro číslo snímku 3">
            <a:extLst>
              <a:ext uri="{FF2B5EF4-FFF2-40B4-BE49-F238E27FC236}">
                <a16:creationId xmlns:a16="http://schemas.microsoft.com/office/drawing/2014/main" id="{680E2411-6406-14A5-8FC7-E4FFB78A90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9D66C2D-DE64-4391-8AEE-FC7DEE7FD69F}" type="slidenum">
              <a:rPr lang="cs-CZ" altLang="cs-CZ" sz="1200"/>
              <a:pPr/>
              <a:t>12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Zástupný symbol pro obrázek snímku 1">
            <a:extLst>
              <a:ext uri="{FF2B5EF4-FFF2-40B4-BE49-F238E27FC236}">
                <a16:creationId xmlns:a16="http://schemas.microsoft.com/office/drawing/2014/main" id="{3BACD4AD-DB02-94D5-E5FA-2E3C79B10E5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Zástupný symbol pro poznámky 2">
            <a:extLst>
              <a:ext uri="{FF2B5EF4-FFF2-40B4-BE49-F238E27FC236}">
                <a16:creationId xmlns:a16="http://schemas.microsoft.com/office/drawing/2014/main" id="{8F81EF81-8CE9-F77D-2B50-88006383D8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4820" name="Zástupný symbol pro číslo snímku 3">
            <a:extLst>
              <a:ext uri="{FF2B5EF4-FFF2-40B4-BE49-F238E27FC236}">
                <a16:creationId xmlns:a16="http://schemas.microsoft.com/office/drawing/2014/main" id="{D531AB8B-7806-EE9E-1FBB-BF1246EB54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B5C9CBD-1F1B-4597-8FC0-C5C97E322ACB}" type="slidenum">
              <a:rPr lang="cs-CZ" altLang="cs-CZ" sz="1200"/>
              <a:pPr/>
              <a:t>13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Zástupný symbol pro obrázek snímku 1">
            <a:extLst>
              <a:ext uri="{FF2B5EF4-FFF2-40B4-BE49-F238E27FC236}">
                <a16:creationId xmlns:a16="http://schemas.microsoft.com/office/drawing/2014/main" id="{2CAA10B8-C115-AD59-3BF4-5BFB019FA2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Zástupný symbol pro poznámky 2">
            <a:extLst>
              <a:ext uri="{FF2B5EF4-FFF2-40B4-BE49-F238E27FC236}">
                <a16:creationId xmlns:a16="http://schemas.microsoft.com/office/drawing/2014/main" id="{5D8F2BC0-2F4D-C4B1-B86D-27627438E8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5844" name="Zástupný symbol pro číslo snímku 3">
            <a:extLst>
              <a:ext uri="{FF2B5EF4-FFF2-40B4-BE49-F238E27FC236}">
                <a16:creationId xmlns:a16="http://schemas.microsoft.com/office/drawing/2014/main" id="{C7954D50-69C6-5A74-C006-AAFBF2F0A54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488D8B78-1DAB-4D91-A0DD-E514241AB2E6}" type="slidenum">
              <a:rPr lang="cs-CZ" altLang="cs-CZ" sz="1200"/>
              <a:pPr/>
              <a:t>14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Zástupný symbol pro obrázek snímku 1">
            <a:extLst>
              <a:ext uri="{FF2B5EF4-FFF2-40B4-BE49-F238E27FC236}">
                <a16:creationId xmlns:a16="http://schemas.microsoft.com/office/drawing/2014/main" id="{DD9C9304-1E9C-2638-255E-6637F8DECA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Zástupný symbol pro poznámky 2">
            <a:extLst>
              <a:ext uri="{FF2B5EF4-FFF2-40B4-BE49-F238E27FC236}">
                <a16:creationId xmlns:a16="http://schemas.microsoft.com/office/drawing/2014/main" id="{B4141A7B-8A7E-0D1B-DC87-8C085BC9D4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6868" name="Zástupný symbol pro číslo snímku 3">
            <a:extLst>
              <a:ext uri="{FF2B5EF4-FFF2-40B4-BE49-F238E27FC236}">
                <a16:creationId xmlns:a16="http://schemas.microsoft.com/office/drawing/2014/main" id="{55C05890-5E59-0237-6648-8F0F819514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DC9004A-93DA-43D1-A6DF-5FB685A2E352}" type="slidenum">
              <a:rPr lang="cs-CZ" altLang="cs-CZ" sz="1200"/>
              <a:pPr/>
              <a:t>15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Zástupný symbol pro obrázek snímku 1">
            <a:extLst>
              <a:ext uri="{FF2B5EF4-FFF2-40B4-BE49-F238E27FC236}">
                <a16:creationId xmlns:a16="http://schemas.microsoft.com/office/drawing/2014/main" id="{35FFBB2C-1E92-2008-0752-7BF68FDC54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Zástupný symbol pro poznámky 2">
            <a:extLst>
              <a:ext uri="{FF2B5EF4-FFF2-40B4-BE49-F238E27FC236}">
                <a16:creationId xmlns:a16="http://schemas.microsoft.com/office/drawing/2014/main" id="{CE840864-2289-1968-2213-E0D88677B26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7892" name="Zástupný symbol pro číslo snímku 3">
            <a:extLst>
              <a:ext uri="{FF2B5EF4-FFF2-40B4-BE49-F238E27FC236}">
                <a16:creationId xmlns:a16="http://schemas.microsoft.com/office/drawing/2014/main" id="{699A64D4-89FB-D214-74A4-DE54B3A4A3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7DAFA064-4581-4DA4-AE12-EFEB81D50B8D}" type="slidenum">
              <a:rPr lang="cs-CZ" altLang="cs-CZ" sz="1200"/>
              <a:pPr/>
              <a:t>16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Zástupný symbol pro obrázek snímku 1">
            <a:extLst>
              <a:ext uri="{FF2B5EF4-FFF2-40B4-BE49-F238E27FC236}">
                <a16:creationId xmlns:a16="http://schemas.microsoft.com/office/drawing/2014/main" id="{3B002470-9A23-C1F3-0C25-F79C14AAEEC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Zástupný symbol pro poznámky 2">
            <a:extLst>
              <a:ext uri="{FF2B5EF4-FFF2-40B4-BE49-F238E27FC236}">
                <a16:creationId xmlns:a16="http://schemas.microsoft.com/office/drawing/2014/main" id="{045454A6-3CDC-3309-0BAB-2ADDAC62A3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3556" name="Zástupný symbol pro číslo snímku 3">
            <a:extLst>
              <a:ext uri="{FF2B5EF4-FFF2-40B4-BE49-F238E27FC236}">
                <a16:creationId xmlns:a16="http://schemas.microsoft.com/office/drawing/2014/main" id="{7D0DA39A-DE5F-8085-9163-992F7996C71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A0DF7C47-548E-4CA4-96AB-D0770DEAE361}" type="slidenum">
              <a:rPr lang="cs-CZ" altLang="cs-CZ" sz="1200"/>
              <a:pPr/>
              <a:t>2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Zástupný symbol pro obrázek snímku 1">
            <a:extLst>
              <a:ext uri="{FF2B5EF4-FFF2-40B4-BE49-F238E27FC236}">
                <a16:creationId xmlns:a16="http://schemas.microsoft.com/office/drawing/2014/main" id="{9EFE2E4A-D989-BC08-B056-757976CB28F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Zástupný symbol pro poznámky 2">
            <a:extLst>
              <a:ext uri="{FF2B5EF4-FFF2-40B4-BE49-F238E27FC236}">
                <a16:creationId xmlns:a16="http://schemas.microsoft.com/office/drawing/2014/main" id="{2CDC011C-5D4A-3853-E8DA-A8FE3DB0C1E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4580" name="Zástupný symbol pro číslo snímku 3">
            <a:extLst>
              <a:ext uri="{FF2B5EF4-FFF2-40B4-BE49-F238E27FC236}">
                <a16:creationId xmlns:a16="http://schemas.microsoft.com/office/drawing/2014/main" id="{1C2EB2F9-62F1-5937-F58A-4F67F4769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50D44A2A-B69A-474F-BEAE-EFDDCFBD2A29}" type="slidenum">
              <a:rPr lang="cs-CZ" altLang="cs-CZ" sz="1200"/>
              <a:pPr/>
              <a:t>3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Zástupný symbol pro obrázek snímku 1">
            <a:extLst>
              <a:ext uri="{FF2B5EF4-FFF2-40B4-BE49-F238E27FC236}">
                <a16:creationId xmlns:a16="http://schemas.microsoft.com/office/drawing/2014/main" id="{6A814756-7988-EA3E-C5D2-EFB0D8FCC0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Zástupný symbol pro poznámky 2">
            <a:extLst>
              <a:ext uri="{FF2B5EF4-FFF2-40B4-BE49-F238E27FC236}">
                <a16:creationId xmlns:a16="http://schemas.microsoft.com/office/drawing/2014/main" id="{435BD6F9-DC05-E0A5-7C2D-6F6FA3BC3A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5604" name="Zástupný symbol pro číslo snímku 3">
            <a:extLst>
              <a:ext uri="{FF2B5EF4-FFF2-40B4-BE49-F238E27FC236}">
                <a16:creationId xmlns:a16="http://schemas.microsoft.com/office/drawing/2014/main" id="{4428F472-01F4-C131-E859-A85A4561B7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971488B6-7A5A-401F-B698-F5CBB5E9F568}" type="slidenum">
              <a:rPr lang="cs-CZ" altLang="cs-CZ" sz="1200"/>
              <a:pPr/>
              <a:t>4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Zástupný symbol pro obrázek snímku 1">
            <a:extLst>
              <a:ext uri="{FF2B5EF4-FFF2-40B4-BE49-F238E27FC236}">
                <a16:creationId xmlns:a16="http://schemas.microsoft.com/office/drawing/2014/main" id="{02C5AE93-5C4F-20BE-989E-9BD71C67666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Zástupný symbol pro poznámky 2">
            <a:extLst>
              <a:ext uri="{FF2B5EF4-FFF2-40B4-BE49-F238E27FC236}">
                <a16:creationId xmlns:a16="http://schemas.microsoft.com/office/drawing/2014/main" id="{DC5CAF42-6D8C-411E-12A8-9D8D5FE2D16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6628" name="Zástupný symbol pro číslo snímku 3">
            <a:extLst>
              <a:ext uri="{FF2B5EF4-FFF2-40B4-BE49-F238E27FC236}">
                <a16:creationId xmlns:a16="http://schemas.microsoft.com/office/drawing/2014/main" id="{A23DCAE0-FB33-48D8-C64D-4284353C65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C335E561-3071-40A2-B410-EF4482166DFC}" type="slidenum">
              <a:rPr lang="cs-CZ" altLang="cs-CZ" sz="1200"/>
              <a:pPr/>
              <a:t>5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Zástupný symbol pro obrázek snímku 1">
            <a:extLst>
              <a:ext uri="{FF2B5EF4-FFF2-40B4-BE49-F238E27FC236}">
                <a16:creationId xmlns:a16="http://schemas.microsoft.com/office/drawing/2014/main" id="{1D5D30BC-10F9-1087-6613-8EBB7CCD2B8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Zástupný symbol pro poznámky 2">
            <a:extLst>
              <a:ext uri="{FF2B5EF4-FFF2-40B4-BE49-F238E27FC236}">
                <a16:creationId xmlns:a16="http://schemas.microsoft.com/office/drawing/2014/main" id="{F1598C25-7EFE-99D3-D715-324242BC44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7652" name="Zástupný symbol pro číslo snímku 3">
            <a:extLst>
              <a:ext uri="{FF2B5EF4-FFF2-40B4-BE49-F238E27FC236}">
                <a16:creationId xmlns:a16="http://schemas.microsoft.com/office/drawing/2014/main" id="{9340D380-D285-5213-98B0-FDEF63439D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3CD78E64-A86E-45A3-B9B1-6B2EF6708D69}" type="slidenum">
              <a:rPr lang="cs-CZ" altLang="cs-CZ" sz="1200"/>
              <a:pPr/>
              <a:t>6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Zástupný symbol pro obrázek snímku 1">
            <a:extLst>
              <a:ext uri="{FF2B5EF4-FFF2-40B4-BE49-F238E27FC236}">
                <a16:creationId xmlns:a16="http://schemas.microsoft.com/office/drawing/2014/main" id="{18427803-1EB6-BC46-E806-C9F8CB45CA3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Zástupný symbol pro poznámky 2">
            <a:extLst>
              <a:ext uri="{FF2B5EF4-FFF2-40B4-BE49-F238E27FC236}">
                <a16:creationId xmlns:a16="http://schemas.microsoft.com/office/drawing/2014/main" id="{2CB4F4CF-E7E0-80B5-B6A5-B6B34FC24D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8676" name="Zástupný symbol pro číslo snímku 3">
            <a:extLst>
              <a:ext uri="{FF2B5EF4-FFF2-40B4-BE49-F238E27FC236}">
                <a16:creationId xmlns:a16="http://schemas.microsoft.com/office/drawing/2014/main" id="{F8ACCF7B-DF1C-78FA-4A79-5ADE2F2F7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FEC350C8-8065-480D-AA20-8E2453D317C3}" type="slidenum">
              <a:rPr lang="cs-CZ" altLang="cs-CZ" sz="1200"/>
              <a:pPr/>
              <a:t>7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Zástupný symbol pro obrázek snímku 1">
            <a:extLst>
              <a:ext uri="{FF2B5EF4-FFF2-40B4-BE49-F238E27FC236}">
                <a16:creationId xmlns:a16="http://schemas.microsoft.com/office/drawing/2014/main" id="{963122B2-BC9F-D74B-2015-025D57097E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Zástupný symbol pro poznámky 2">
            <a:extLst>
              <a:ext uri="{FF2B5EF4-FFF2-40B4-BE49-F238E27FC236}">
                <a16:creationId xmlns:a16="http://schemas.microsoft.com/office/drawing/2014/main" id="{8629B949-D268-5D56-74EF-DFC6ED664A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29700" name="Zástupný symbol pro číslo snímku 3">
            <a:extLst>
              <a:ext uri="{FF2B5EF4-FFF2-40B4-BE49-F238E27FC236}">
                <a16:creationId xmlns:a16="http://schemas.microsoft.com/office/drawing/2014/main" id="{9F873CED-F4DA-0A5A-689D-11B1392347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B22CCF23-269C-4101-A3DC-C8BF4DA30359}" type="slidenum">
              <a:rPr lang="cs-CZ" altLang="cs-CZ" sz="1200"/>
              <a:pPr/>
              <a:t>8</a:t>
            </a:fld>
            <a:endParaRPr lang="cs-CZ" altLang="cs-CZ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Zástupný symbol pro obrázek snímku 1">
            <a:extLst>
              <a:ext uri="{FF2B5EF4-FFF2-40B4-BE49-F238E27FC236}">
                <a16:creationId xmlns:a16="http://schemas.microsoft.com/office/drawing/2014/main" id="{CE29DDA0-7855-355A-D16D-2E52EA440F1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Zástupný symbol pro poznámky 2">
            <a:extLst>
              <a:ext uri="{FF2B5EF4-FFF2-40B4-BE49-F238E27FC236}">
                <a16:creationId xmlns:a16="http://schemas.microsoft.com/office/drawing/2014/main" id="{F7DDF983-859E-FCEA-2B74-FA1EB3C0AC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cs-CZ" altLang="cs-CZ"/>
          </a:p>
        </p:txBody>
      </p:sp>
      <p:sp>
        <p:nvSpPr>
          <p:cNvPr id="30724" name="Zástupný symbol pro číslo snímku 3">
            <a:extLst>
              <a:ext uri="{FF2B5EF4-FFF2-40B4-BE49-F238E27FC236}">
                <a16:creationId xmlns:a16="http://schemas.microsoft.com/office/drawing/2014/main" id="{24731745-4CF0-EA3E-D572-543853C9CD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0448A8CC-B450-4FA7-B444-869F8FE83E43}" type="slidenum">
              <a:rPr lang="cs-CZ" altLang="cs-CZ" sz="1200"/>
              <a:pPr/>
              <a:t>9</a:t>
            </a:fld>
            <a:endParaRPr lang="cs-CZ" altLang="cs-CZ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cs-CZ"/>
              <a:t>Kliknutím lze upravit styl předlohy.</a:t>
            </a:r>
            <a:endParaRPr lang="en-US"/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B24144E3-FB6C-D1C0-6F8C-5E530EB9C6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13D8C087-529B-631A-650A-43F63882B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59601328-988B-8A63-CABA-D99CC572D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6B0FA0-8D0D-4049-A348-784ADC07F835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71276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C588597F-5D76-1D10-2C02-5832C7A37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2052E4C-A9EC-4A39-C9A9-C0039E74B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3A76D1FA-ADAA-B8AB-9C1B-20280D984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FDA5F4-F56C-467E-914D-3A6F45E1AB6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913104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27C4E8F7-5323-95F6-8418-0684A1F53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B5449E18-5A05-41F9-286B-1C36608E0F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8B3E4CC9-21FF-F2BF-651C-104C0ED9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DE1407-4AAB-4099-811F-EA65E5C1BBF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87282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E9D1EE04-3B71-A3D1-C5DE-4F0324286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9EC5A28D-21D2-3BE4-8937-065F2C465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958330ED-1A12-2523-0087-97008FB3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9CBA5-B822-4F34-AB95-8DCD71ACFC40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6616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95C471-B5D7-43B5-9885-AB83D943C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C8CEC0-069B-5791-A47C-E06A95CECA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672062-DEE8-B23C-D9C9-858C4AD09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E50ED2-0223-40A8-9383-7AC6F3F42AAC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347128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25884A4D-568F-DF1E-9B86-5A3BC10E64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A4579BC-465D-657B-E47F-1893F43E7A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918AA2FD-1F04-0DE6-5483-70CDAA018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66DE48-5B7B-4553-8E38-1F64361A9E49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1763332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23442E58-3F09-798B-57C7-1D7A35599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D3B796DE-496C-835C-C207-63DA846FB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00E54893-F77E-CBB7-2BDF-6048547502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328D4E-B0CB-4019-8F9E-5DA39274470F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608215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C7B5AB9-FA29-45B6-EA3E-AA1316395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31EE6D86-D063-1D1E-CE92-CB3D42069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69EDD03A-5FB3-3DA7-98C8-4D704F4B2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ABC7B-E34A-4035-96B5-78683635F857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12905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BE70EA3C-6152-64B7-718A-4D9AEDEA51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27035B4F-D522-EC51-703C-3694692AB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7D15C464-CA3C-D7E2-17C4-E18AEEF5F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04AFD-D7AE-4D7A-84DE-731791264634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421427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EE355B95-5CDC-F0DB-8685-B8ECABF1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B74CF185-08F3-461B-7BA8-AF205EE5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5306C774-0FD4-7453-5382-529DDB708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0ABB40-7E78-4E45-A1EC-39292574C15B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2017242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>
            <a:extLst>
              <a:ext uri="{FF2B5EF4-FFF2-40B4-BE49-F238E27FC236}">
                <a16:creationId xmlns:a16="http://schemas.microsoft.com/office/drawing/2014/main" id="{5FCB74B9-6B40-1EDE-23B6-11C348E4B411}"/>
              </a:ext>
            </a:extLst>
          </p:cNvPr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ight Triangle 11">
            <a:extLst>
              <a:ext uri="{FF2B5EF4-FFF2-40B4-BE49-F238E27FC236}">
                <a16:creationId xmlns:a16="http://schemas.microsoft.com/office/drawing/2014/main" id="{0C419A37-768E-8CC3-B845-70C3A7876FB1}"/>
              </a:ext>
            </a:extLst>
          </p:cNvPr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DDF3C733-4CE6-9604-11C5-377AE6054FC2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45EFD814-4D5B-0820-88F5-8ECF3043CCAE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A26CA57A-23FB-CA74-5B61-234031ABF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7A4280E2-8554-38E0-6B75-515A3F192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42BEC1C2-CB39-582A-FB38-3678288F8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fld id="{588EF234-92A2-48B0-9901-FBFD3FBC9A43}" type="slidenum">
              <a:rPr lang="en-CA" altLang="cs-CZ"/>
              <a:pPr/>
              <a:t>‹#›</a:t>
            </a:fld>
            <a:endParaRPr lang="en-CA" altLang="cs-CZ"/>
          </a:p>
        </p:txBody>
      </p:sp>
    </p:spTree>
    <p:extLst>
      <p:ext uri="{BB962C8B-B14F-4D97-AF65-F5344CB8AC3E}">
        <p14:creationId xmlns:p14="http://schemas.microsoft.com/office/powerpoint/2010/main" val="3602295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1EF0C6FB-6265-38E6-9C41-3C6DEF458594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FCF69797-E512-5C95-5CF8-6574F13CEC9A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hangingPunct="1"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2E69AC1F-7154-21CB-1A39-A0E6A80A53F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55E79E27-5C0F-D91B-7266-FB0EA28F431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B48B83B9-58F1-151C-F448-DB484E8331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47DE6D1E-7F15-B3D5-37E5-3CB1C0D09D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CA0F2BDE-29DA-A35A-5DA1-BCFC74AD63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D1EAEE"/>
                </a:solidFill>
              </a:defRPr>
            </a:lvl1pPr>
          </a:lstStyle>
          <a:p>
            <a:fld id="{38F45DEF-26B0-4C30-A325-40069955398F}" type="slidenum">
              <a:rPr lang="en-CA" altLang="cs-CZ"/>
              <a:pPr/>
              <a:t>‹#›</a:t>
            </a:fld>
            <a:endParaRPr lang="en-CA" altLang="cs-CZ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1AFD33D8-1A55-35CF-C97B-E8BEF99C3514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3A036BDF-1562-A9F0-25ED-C8CE3105514D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5408EFED-42F8-DA1B-FE9B-17F670A90C0E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4346" r:id="rId1"/>
    <p:sldLayoutId id="2147484338" r:id="rId2"/>
    <p:sldLayoutId id="2147484347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8" r:id="rId9"/>
    <p:sldLayoutId id="2147484344" r:id="rId10"/>
    <p:sldLayoutId id="214748434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hyperlink" Target="http://www.google.cz/url?sa=i&amp;rct=j&amp;q=&amp;esrc=s&amp;source=images&amp;cd=&amp;cad=rja&amp;uact=8&amp;ved=0CAcQjRw&amp;url=http%3A%2F%2Fwordrat.wordpress.com%2F2013%2F04%2F18%2Fman-must-use-29-different-remotes-to-watch-television%2F&amp;ei=LFp8VO3PG8TIPOOIgNAO&amp;psig=AFQjCNFqPCbrB9tO1MLr97sg6XBgtpor9w&amp;ust=1417521808921683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z/url?sa=i&amp;rct=j&amp;q=&amp;esrc=s&amp;source=images&amp;cd=&amp;cad=rja&amp;uact=8&amp;ved=0CAcQjRw&amp;url=http%3A%2F%2Fwww.soundfxonline.com%2Fremotestart.aspx&amp;ei=i118VKzwKcKPPeTEgZgG&amp;psig=AFQjCNG-f5PYFuyiXcWmZLBLB73eyd4i-w&amp;ust=1417522737884307" TargetMode="External"/><Relationship Id="rId3" Type="http://schemas.openxmlformats.org/officeDocument/2006/relationships/hyperlink" Target="http://www.google.cz/url?sa=i&amp;rct=j&amp;q=&amp;esrc=s&amp;frm=1&amp;source=images&amp;cd=&amp;cad=rja&amp;docid=Y5_3CdYlKi1pnM&amp;tbnid=7FKU2Pf4YTjvSM:&amp;ved=0CAUQjRw&amp;url=http%3A%2F%2Fgbcmag.com%2F2010%2F02%2F04%2Fholographic-laser-projector-light-touch%2F&amp;ei=OFBhUp20A6rI0QW-w4GYDw&amp;bvm=bv.54934254,d.bGE&amp;psig=AFQjCNF-1P2RnQNAzvIaHGMWilzIe07wHA&amp;ust=1382195605301077" TargetMode="External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oogle.cz/url?sa=i&amp;rct=j&amp;q=&amp;esrc=s&amp;source=images&amp;cd=&amp;cad=rja&amp;uact=8&amp;ved=0CAcQjRw&amp;url=http%3A%2F%2Fwww.stereophonicaudio.com%2Fremotes.html&amp;ei=71l8VIy8KIPUOd6ugagP&amp;psig=AFQjCNFqPCbrB9tO1MLr97sg6XBgtpor9w&amp;ust=1417521808921683" TargetMode="External"/><Relationship Id="rId11" Type="http://schemas.openxmlformats.org/officeDocument/2006/relationships/image" Target="../media/image43.jpeg"/><Relationship Id="rId5" Type="http://schemas.openxmlformats.org/officeDocument/2006/relationships/image" Target="../media/image40.jpeg"/><Relationship Id="rId10" Type="http://schemas.openxmlformats.org/officeDocument/2006/relationships/hyperlink" Target="http://www.google.cz/url?sa=i&amp;rct=j&amp;q=&amp;esrc=s&amp;source=images&amp;cd=&amp;cad=rja&amp;uact=8&amp;ved=0CAcQjRw&amp;url=http%3A%2F%2Fsmarthomeenergy.co.uk%2Fcontrol-energy-usage-when-youre-not-home&amp;ei=Yl58VNHnBIncPdnXgZAF&amp;psig=AFQjCNGROoDfrXONXr_JBaj0xQQQjGyjSg&amp;ust=1417523072992910" TargetMode="External"/><Relationship Id="rId4" Type="http://schemas.openxmlformats.org/officeDocument/2006/relationships/image" Target="../media/image39.jpeg"/><Relationship Id="rId9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xcafe.cz/nase-reseni/webcasting/vox-stream.html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polymedia.cz/zaznamy-detail.php?seo=msmt-konference-vicedruhova-media-ve-vzdelavani-a-asynchronni-komunikace-cely-program-1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hyperlink" Target="http://www.google.cz/url?sa=i&amp;rct=j&amp;q=amx+Modero+X&amp;source=images&amp;cd=&amp;cad=rja&amp;docid=m5XckbTaAw7x0M&amp;tbnid=WDNxewSmigym4M:&amp;ved=0CAUQjRw&amp;url=http%3A%2F%2Fwww.insideci.co.uk%2Fnews%2Famx-modero-x.aspx&amp;ei=uYxZUeLvD4iUOPX0gEA&amp;bvm=bv.44442042,d.Yms&amp;psig=AFQjCNHv3castCayv4oUFA1lxD3T-CRrJw&amp;ust=136490896471529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3F23EA8F-C333-18B9-D709-64414DDCD0A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6063" y="542925"/>
            <a:ext cx="8564562" cy="6315075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ct val="0"/>
              </a:spcBef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altLang="cs-CZ" sz="4900" b="1" dirty="0">
                <a:solidFill>
                  <a:schemeClr val="tx2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AV řídicí systémy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B1A941C8-498F-52C9-B546-C06E44B587CD}"/>
              </a:ext>
            </a:extLst>
          </p:cNvPr>
          <p:cNvSpPr/>
          <p:nvPr/>
        </p:nvSpPr>
        <p:spPr>
          <a:xfrm>
            <a:off x="2971800" y="2339975"/>
            <a:ext cx="5903913" cy="4410075"/>
          </a:xfrm>
          <a:prstGeom prst="rect">
            <a:avLst/>
          </a:prstGeom>
          <a:solidFill>
            <a:schemeClr val="tx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chemeClr val="tx1"/>
              </a:solidFill>
            </a:endParaRPr>
          </a:p>
        </p:txBody>
      </p:sp>
      <p:pic>
        <p:nvPicPr>
          <p:cNvPr id="5124" name="Picture 7">
            <a:extLst>
              <a:ext uri="{FF2B5EF4-FFF2-40B4-BE49-F238E27FC236}">
                <a16:creationId xmlns:a16="http://schemas.microsoft.com/office/drawing/2014/main" id="{454381F9-12F7-1F36-8D38-4A9A6054CC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088" y="2449513"/>
            <a:ext cx="5607050" cy="420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5125" name="Picture 7" descr="https://encrypted-tbn3.gstatic.com/images?q=tbn:ANd9GcQcy2nJeXjvGw-Vx85kq7r9i0_NZm9MQ-CXIV5lShtMDZ_mtqgp">
            <a:hlinkClick r:id="rId4"/>
            <a:extLst>
              <a:ext uri="{FF2B5EF4-FFF2-40B4-BE49-F238E27FC236}">
                <a16:creationId xmlns:a16="http://schemas.microsoft.com/office/drawing/2014/main" id="{AA244A34-6CBA-656F-F122-0578AEF2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1482725"/>
            <a:ext cx="295275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F46EDD6E-9918-2F3E-F437-7F960D995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systémy - rozhraní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BBABCE31-76C7-F30B-7681-36BD5F7FE6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Současnost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40" name="Picture 6" descr="http://illusion.scene360.com/wp-content/themes/sahara-10/submissions/light_touch_02.jpg">
            <a:hlinkClick r:id="rId3"/>
            <a:extLst>
              <a:ext uri="{FF2B5EF4-FFF2-40B4-BE49-F238E27FC236}">
                <a16:creationId xmlns:a16="http://schemas.microsoft.com/office/drawing/2014/main" id="{C33AA964-835C-F9F6-EECD-A7D93940B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5813" y="3933825"/>
            <a:ext cx="4387850" cy="250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2" descr="Home automation system in Mumbai">
            <a:extLst>
              <a:ext uri="{FF2B5EF4-FFF2-40B4-BE49-F238E27FC236}">
                <a16:creationId xmlns:a16="http://schemas.microsoft.com/office/drawing/2014/main" id="{F99416FC-F888-FC9D-D817-FFFACBE7B7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1466850"/>
            <a:ext cx="435292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4" descr="https://encrypted-tbn1.gstatic.com/images?q=tbn:ANd9GcQjEaJ1fLfnObTTrOVpozP309up_uhq4nf7gYsUoPBxqz_Xgkdd">
            <a:hlinkClick r:id="rId6"/>
            <a:extLst>
              <a:ext uri="{FF2B5EF4-FFF2-40B4-BE49-F238E27FC236}">
                <a16:creationId xmlns:a16="http://schemas.microsoft.com/office/drawing/2014/main" id="{E305451C-5E9D-B81A-3E18-DEF3850AE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71700"/>
            <a:ext cx="3316287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6" descr="https://encrypted-tbn3.gstatic.com/images?q=tbn:ANd9GcRsYVUAP0OYWsEls8UB2mYKvKy86qsWJlt33q3qhpKFC25BToKG">
            <a:hlinkClick r:id="rId8"/>
            <a:extLst>
              <a:ext uri="{FF2B5EF4-FFF2-40B4-BE49-F238E27FC236}">
                <a16:creationId xmlns:a16="http://schemas.microsoft.com/office/drawing/2014/main" id="{2E4CA667-AD74-5CAD-E501-1F3EBDA8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5000625"/>
            <a:ext cx="4135437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4" name="Picture 8" descr="https://encrypted-tbn2.gstatic.com/images?q=tbn:ANd9GcQH1-onZXEy8D5zaaSrUyb2a3DFx2Qds3i6otJ7vRmloknQu-Pf5w">
            <a:hlinkClick r:id="rId10"/>
            <a:extLst>
              <a:ext uri="{FF2B5EF4-FFF2-40B4-BE49-F238E27FC236}">
                <a16:creationId xmlns:a16="http://schemas.microsoft.com/office/drawing/2014/main" id="{7665DCDC-F1F5-E4DE-4B3E-471E1264E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538" y="2981325"/>
            <a:ext cx="18986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EFFE3231-2EE4-EF14-B40B-1639C530B1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obrazovky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C9B784E6-2AC8-140D-6B8B-645F13A54E4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FA41D82A-4878-0B12-6BC1-E0D025E10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788" y="1169988"/>
            <a:ext cx="7191375" cy="558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273FDAF1-EDFC-503B-FE37-D0ED62855A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obrazovky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3174EAFE-741C-B216-FB79-B6BC594C385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8" name="Picture 2">
            <a:extLst>
              <a:ext uri="{FF2B5EF4-FFF2-40B4-BE49-F238E27FC236}">
                <a16:creationId xmlns:a16="http://schemas.microsoft.com/office/drawing/2014/main" id="{CFBCD4B7-2559-EDC1-FD00-8EFA51176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900" y="1042988"/>
            <a:ext cx="7302500" cy="567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A68AECCC-D6BE-2EE8-B0A3-A6D2E5B83E3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obrazovky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CF221F37-7381-DA8B-F1B0-4C78C63720F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2" name="Picture 2">
            <a:extLst>
              <a:ext uri="{FF2B5EF4-FFF2-40B4-BE49-F238E27FC236}">
                <a16:creationId xmlns:a16="http://schemas.microsoft.com/office/drawing/2014/main" id="{0850094D-66C8-48BD-9E35-36ACFFFFE4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350" y="1116013"/>
            <a:ext cx="7313613" cy="568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B08D641C-E3B5-791E-BC4B-88158A4099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obrazovky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3BFF0B0-B085-4703-480C-74DB77F3E72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6" name="Picture 2">
            <a:extLst>
              <a:ext uri="{FF2B5EF4-FFF2-40B4-BE49-F238E27FC236}">
                <a16:creationId xmlns:a16="http://schemas.microsoft.com/office/drawing/2014/main" id="{BB131577-B6E9-694F-FC18-46EAAD8190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8" y="1057275"/>
            <a:ext cx="7364412" cy="571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1FFCBFF5-B070-667E-436A-280646F070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obrazovky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37C1669-2C5B-60E3-164B-328D1FECAD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460" name="Picture 6">
            <a:extLst>
              <a:ext uri="{FF2B5EF4-FFF2-40B4-BE49-F238E27FC236}">
                <a16:creationId xmlns:a16="http://schemas.microsoft.com/office/drawing/2014/main" id="{E3CFF24A-B660-354F-5F79-01859832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50" y="1122363"/>
            <a:ext cx="8431213" cy="560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4CC55AFC-54A1-06E4-F250-E1B47ABC9B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Webcasting - Educasting</a:t>
            </a:r>
          </a:p>
        </p:txBody>
      </p:sp>
      <p:sp>
        <p:nvSpPr>
          <p:cNvPr id="17410" name="Rectangle 3">
            <a:extLst>
              <a:ext uri="{FF2B5EF4-FFF2-40B4-BE49-F238E27FC236}">
                <a16:creationId xmlns:a16="http://schemas.microsoft.com/office/drawing/2014/main" id="{A25D68CB-7233-3EE0-7E30-DC746DE59EB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12725" y="1006475"/>
            <a:ext cx="8748713" cy="5851525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Webcasting</a:t>
            </a:r>
            <a:r>
              <a:rPr lang="cs-CZ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cs-CZ" sz="2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původně živý zvuk a video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streamované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přes internet jako vysílání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poskytování audiovizuálních událostí a materiálů synchronně jako živé vysílání (on-line) nebo asynchronně na vyžádání (on-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Educasting</a:t>
            </a:r>
            <a:r>
              <a:rPr lang="cs-CZ" sz="24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hypermediálně orientované prezentace s komunikačními rysy, jako jsou aplikace zpětné vazby, interaktivní komunikační nástroje 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rozšíření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webcastingového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systému o možnosti interaktivní komunikace v reálném čase (Face To Face)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webcasting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užívaný pro edukační účely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Systémy: VOX.STREAM,  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Accordent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Polycom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,   </a:t>
            </a:r>
            <a:r>
              <a:rPr lang="cs-CZ" sz="2400" dirty="0" err="1">
                <a:latin typeface="Times New Roman" pitchFamily="18" charset="0"/>
                <a:cs typeface="Times New Roman" pitchFamily="18" charset="0"/>
              </a:rPr>
              <a:t>Mediasite</a:t>
            </a:r>
            <a:r>
              <a:rPr lang="cs-CZ" sz="2400" dirty="0">
                <a:latin typeface="Times New Roman" pitchFamily="18" charset="0"/>
                <a:cs typeface="Times New Roman" pitchFamily="18" charset="0"/>
              </a:rPr>
              <a:t>  aj.</a:t>
            </a:r>
          </a:p>
          <a:p>
            <a:pPr marL="263525" indent="-2635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16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http://www.voxcafe.cz/nase-reseni/webcasting/vox-stream.html</a:t>
            </a:r>
            <a:endParaRPr lang="cs-CZ" sz="16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polymedia.cz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zaznamy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-detail.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php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?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seo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=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msmt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-konference-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vicedruhova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-media-ve-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vzdelavani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-a-</a:t>
            </a:r>
            <a:r>
              <a:rPr lang="cs-CZ" sz="1600" dirty="0" err="1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asynchronni</a:t>
            </a:r>
            <a:r>
              <a:rPr lang="cs-CZ" sz="1600" dirty="0">
                <a:solidFill>
                  <a:srgbClr val="FFFF0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-komunikace-cely-program-14</a:t>
            </a:r>
            <a:endParaRPr lang="cs-CZ" sz="1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F7C0FE5D-6D23-2799-8B3D-FC3DFBD580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pojem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9A0F11F-16BD-2356-F4B2-E1CBBB884E5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>
            <a:normAutofit fontScale="85000" lnSpcReduction="20000"/>
          </a:bodyPr>
          <a:lstStyle/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Řídicí systém – obecně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programovatelné zařízení používané převážně v průmyslu, které ovládá nějaký technologický proces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000" dirty="0">
                <a:latin typeface="Times New Roman" pitchFamily="18" charset="0"/>
                <a:cs typeface="Times New Roman" pitchFamily="18" charset="0"/>
              </a:rPr>
              <a:t>umožňuje ovládat různá externí zařízení, která se dají řídit elektronickou cestou, a to obvykle z jednoho místa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AV řídicí systém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programovatelné zařízení pro řízení a automatizaci, přepínání a distribuci obrazu a zvuku a správu různých technologií </a:t>
            </a:r>
          </a:p>
          <a:p>
            <a:pPr marL="274320" indent="-274320" eaLnBrk="1" fontAlgn="auto" hangingPunct="1">
              <a:spcBef>
                <a:spcPts val="0"/>
              </a:spcBef>
              <a:spcAft>
                <a:spcPts val="120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zahrnuje hlavní </a:t>
            </a:r>
            <a:r>
              <a:rPr lang="cs-CZ" sz="3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řídící jednotku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cs-CZ" sz="3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moduly pro  komunikaci 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se všemi zařízeními připojenými k systému a </a:t>
            </a:r>
            <a:r>
              <a:rPr lang="cs-CZ" sz="33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ovládací rozhraní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cs-CZ" sz="35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Nejužívanější systémy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  CUE       AMX	   </a:t>
            </a:r>
            <a:r>
              <a:rPr lang="cs-CZ" sz="3300" dirty="0" err="1">
                <a:latin typeface="Times New Roman" pitchFamily="18" charset="0"/>
                <a:cs typeface="Times New Roman" pitchFamily="18" charset="0"/>
              </a:rPr>
              <a:t>Crestron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 	   </a:t>
            </a:r>
            <a:r>
              <a:rPr lang="cs-CZ" sz="3300" dirty="0" err="1">
                <a:latin typeface="Times New Roman" pitchFamily="18" charset="0"/>
                <a:cs typeface="Times New Roman" pitchFamily="18" charset="0"/>
              </a:rPr>
              <a:t>Kramer</a:t>
            </a:r>
            <a:r>
              <a:rPr lang="cs-CZ" sz="3300" dirty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cs-CZ" sz="3300" dirty="0" err="1">
                <a:latin typeface="Times New Roman" pitchFamily="18" charset="0"/>
                <a:cs typeface="Times New Roman" pitchFamily="18" charset="0"/>
              </a:rPr>
              <a:t>Gefen</a:t>
            </a:r>
            <a:endParaRPr lang="cs-CZ" sz="33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60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sz="2400" dirty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6A55A44E-C2AA-AB5D-8396-FD859DD27B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důvod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FB832118-6F15-83B5-4DD0-02BFACC5765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34963" y="1147763"/>
            <a:ext cx="8575675" cy="571023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 typeface="Wingdings 2" panose="05020102010507070707" pitchFamily="18" charset="2"/>
              <a:buNone/>
            </a:pPr>
            <a:r>
              <a:rPr lang="cs-CZ" altLang="cs-CZ" sz="32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Standardní multimediální učebna:</a:t>
            </a:r>
          </a:p>
          <a:p>
            <a:pPr marL="0" indent="0" eaLnBrk="1" hangingPunct="1">
              <a:buFont typeface="Wingdings 2" panose="05020102010507070707" pitchFamily="18" charset="2"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data/video projektor, DVD přehrávač, přepínač vstupů = scaler, DVB-T tuner, klimatizace, zesilovač, elektrické plátno, žaluzie, regulace osvětlení </a:t>
            </a: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</a:t>
            </a: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2" name="Picture 1">
            <a:extLst>
              <a:ext uri="{FF2B5EF4-FFF2-40B4-BE49-F238E27FC236}">
                <a16:creationId xmlns:a16="http://schemas.microsoft.com/office/drawing/2014/main" id="{DF410885-CFA1-5119-D563-FDEF7111E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38" y="3157538"/>
            <a:ext cx="5313362" cy="356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34819" name="Picture 3" descr="http://www.logicky.cz/data/product/normal/05510019-2.jpg">
            <a:extLst>
              <a:ext uri="{FF2B5EF4-FFF2-40B4-BE49-F238E27FC236}">
                <a16:creationId xmlns:a16="http://schemas.microsoft.com/office/drawing/2014/main" id="{A2F288E5-7E55-A445-4F49-DCAF4EB66C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40400" y="2606675"/>
            <a:ext cx="2281238" cy="2209800"/>
          </a:xfrm>
          <a:prstGeom prst="rect">
            <a:avLst/>
          </a:prstGeom>
          <a:solidFill>
            <a:schemeClr val="tx1">
              <a:lumMod val="85000"/>
            </a:schemeClr>
          </a:solidFill>
        </p:spPr>
      </p:pic>
      <p:pic>
        <p:nvPicPr>
          <p:cNvPr id="7174" name="Picture 6" descr="http://www.rolrols.cz/content/files/images/katalog/zaluzie-solarni-pohon/zaluzie-na-solarni-pohon-ovladac-02.jpg">
            <a:extLst>
              <a:ext uri="{FF2B5EF4-FFF2-40B4-BE49-F238E27FC236}">
                <a16:creationId xmlns:a16="http://schemas.microsoft.com/office/drawing/2014/main" id="{D3E8A493-8530-25E6-CD26-F8F8005DB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525" y="4876800"/>
            <a:ext cx="1598613" cy="1598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>
            <a:extLst>
              <a:ext uri="{FF2B5EF4-FFF2-40B4-BE49-F238E27FC236}">
                <a16:creationId xmlns:a16="http://schemas.microsoft.com/office/drawing/2014/main" id="{8C1D983A-0FC4-9893-7D6F-9558268DA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5738" y="4856163"/>
            <a:ext cx="69850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7176" name="Picture 8">
            <a:extLst>
              <a:ext uri="{FF2B5EF4-FFF2-40B4-BE49-F238E27FC236}">
                <a16:creationId xmlns:a16="http://schemas.microsoft.com/office/drawing/2014/main" id="{D3009ACF-649D-7933-20CE-B97075493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4884738"/>
            <a:ext cx="57467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C7B82817-EF6C-B64F-BE94-F499B0EC0E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jednotky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2D6ACB8-6B0D-B8B9-E0AF-D61F7D2CCB1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841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2">
            <a:extLst>
              <a:ext uri="{FF2B5EF4-FFF2-40B4-BE49-F238E27FC236}">
                <a16:creationId xmlns:a16="http://schemas.microsoft.com/office/drawing/2014/main" id="{77D84A0C-89E8-F89A-8522-E80279CDB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1214438"/>
            <a:ext cx="2579687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7" name="Picture 3">
            <a:extLst>
              <a:ext uri="{FF2B5EF4-FFF2-40B4-BE49-F238E27FC236}">
                <a16:creationId xmlns:a16="http://schemas.microsoft.com/office/drawing/2014/main" id="{D2ABF905-14F3-4993-3F9C-F099682CDB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4795838"/>
            <a:ext cx="3290888" cy="197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8" name="Picture 4">
            <a:extLst>
              <a:ext uri="{FF2B5EF4-FFF2-40B4-BE49-F238E27FC236}">
                <a16:creationId xmlns:a16="http://schemas.microsoft.com/office/drawing/2014/main" id="{584C02F6-744D-92A8-9A0C-B11CAA162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2355850"/>
            <a:ext cx="3290888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199" name="Picture 5">
            <a:extLst>
              <a:ext uri="{FF2B5EF4-FFF2-40B4-BE49-F238E27FC236}">
                <a16:creationId xmlns:a16="http://schemas.microsoft.com/office/drawing/2014/main" id="{0B550455-9F9F-257D-EBBF-88077C505B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7025" y="1212850"/>
            <a:ext cx="2201863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0" name="Picture 6">
            <a:extLst>
              <a:ext uri="{FF2B5EF4-FFF2-40B4-BE49-F238E27FC236}">
                <a16:creationId xmlns:a16="http://schemas.microsoft.com/office/drawing/2014/main" id="{97ECBD78-A690-526F-8205-056E48144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4960938"/>
            <a:ext cx="2565400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8201" name="Picture 7">
            <a:extLst>
              <a:ext uri="{FF2B5EF4-FFF2-40B4-BE49-F238E27FC236}">
                <a16:creationId xmlns:a16="http://schemas.microsoft.com/office/drawing/2014/main" id="{641EB55C-3667-DB80-D9AF-8745ECF59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650" y="1212850"/>
            <a:ext cx="3290888" cy="1068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B1EF31C0-8EBF-6FB3-444F-A49D198CAF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rozhraní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40992759-EB79-1EE1-5320-BCE9BEDD52E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147763"/>
            <a:ext cx="8575675" cy="5710237"/>
          </a:xfrm>
        </p:spPr>
        <p:txBody>
          <a:bodyPr>
            <a:normAutofit/>
          </a:bodyPr>
          <a:lstStyle/>
          <a:p>
            <a:pPr marL="85725" indent="-85725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cs-CZ" altLang="cs-CZ" sz="2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Tlačítkové panely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cs-CZ" altLang="cs-CZ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20" name="Picture 3">
            <a:extLst>
              <a:ext uri="{FF2B5EF4-FFF2-40B4-BE49-F238E27FC236}">
                <a16:creationId xmlns:a16="http://schemas.microsoft.com/office/drawing/2014/main" id="{6097AD1C-35D9-17EE-74A1-92F5A4DDF6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475" y="1119188"/>
            <a:ext cx="4837113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1" name="Picture 5">
            <a:extLst>
              <a:ext uri="{FF2B5EF4-FFF2-40B4-BE49-F238E27FC236}">
                <a16:creationId xmlns:a16="http://schemas.microsoft.com/office/drawing/2014/main" id="{5D6F5B2C-4342-F04B-893B-D426D005A1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38" y="1758950"/>
            <a:ext cx="28003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2" name="Picture 6">
            <a:extLst>
              <a:ext uri="{FF2B5EF4-FFF2-40B4-BE49-F238E27FC236}">
                <a16:creationId xmlns:a16="http://schemas.microsoft.com/office/drawing/2014/main" id="{96E19EAB-5938-0AA8-5156-4B01623AE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4287838"/>
            <a:ext cx="2800350" cy="240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3" name="Picture 7">
            <a:extLst>
              <a:ext uri="{FF2B5EF4-FFF2-40B4-BE49-F238E27FC236}">
                <a16:creationId xmlns:a16="http://schemas.microsoft.com/office/drawing/2014/main" id="{E4A2785B-8907-E764-E765-3E71F74CC6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950" y="3648075"/>
            <a:ext cx="19256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9224" name="Picture 9">
            <a:extLst>
              <a:ext uri="{FF2B5EF4-FFF2-40B4-BE49-F238E27FC236}">
                <a16:creationId xmlns:a16="http://schemas.microsoft.com/office/drawing/2014/main" id="{E157205E-497F-0531-8210-CF5B0CB7E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3648075"/>
            <a:ext cx="3810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2A7B1B0-7354-2762-36C0-513DE5A19D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rozhraní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17DB6661-A1BE-80BA-3073-B96E9C2C174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66700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Panely s dotykovým LCD  (4-17“  =  10-43 cm)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4" name="Picture 3">
            <a:extLst>
              <a:ext uri="{FF2B5EF4-FFF2-40B4-BE49-F238E27FC236}">
                <a16:creationId xmlns:a16="http://schemas.microsoft.com/office/drawing/2014/main" id="{96BEC868-3917-58B1-EE2D-3EDA86036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13" y="4451350"/>
            <a:ext cx="3032125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5" name="Picture 4">
            <a:extLst>
              <a:ext uri="{FF2B5EF4-FFF2-40B4-BE49-F238E27FC236}">
                <a16:creationId xmlns:a16="http://schemas.microsoft.com/office/drawing/2014/main" id="{37646E53-D211-6150-02A4-5FABE7503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4460875"/>
            <a:ext cx="3005138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6" name="Picture 8">
            <a:extLst>
              <a:ext uri="{FF2B5EF4-FFF2-40B4-BE49-F238E27FC236}">
                <a16:creationId xmlns:a16="http://schemas.microsoft.com/office/drawing/2014/main" id="{35F2336B-A2C6-B638-3E8D-787B2EB4D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3" y="1722438"/>
            <a:ext cx="41703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7" name="Picture 11">
            <a:extLst>
              <a:ext uri="{FF2B5EF4-FFF2-40B4-BE49-F238E27FC236}">
                <a16:creationId xmlns:a16="http://schemas.microsoft.com/office/drawing/2014/main" id="{21F004CD-7F2C-7AC5-093B-E6AC1804B7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725" y="4451350"/>
            <a:ext cx="2767013" cy="227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0248" name="Picture 12">
            <a:extLst>
              <a:ext uri="{FF2B5EF4-FFF2-40B4-BE49-F238E27FC236}">
                <a16:creationId xmlns:a16="http://schemas.microsoft.com/office/drawing/2014/main" id="{6820E4A5-ECA9-4B26-5AD6-5BE5BA9741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25" y="1722438"/>
            <a:ext cx="3949700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840BEB01-B1BD-BD4D-3C42-9D2AE159D3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rozhraní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28BCDA1-B2F0-8E5A-B8FC-8A3374C004C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Ovladače s dotykovým LCD  (pevná instalace - kabel)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8" name="Picture 5">
            <a:extLst>
              <a:ext uri="{FF2B5EF4-FFF2-40B4-BE49-F238E27FC236}">
                <a16:creationId xmlns:a16="http://schemas.microsoft.com/office/drawing/2014/main" id="{1AC5CA5D-952C-CBAF-3D2E-BC1368A0A0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4144963"/>
            <a:ext cx="33337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69" name="Picture 2">
            <a:extLst>
              <a:ext uri="{FF2B5EF4-FFF2-40B4-BE49-F238E27FC236}">
                <a16:creationId xmlns:a16="http://schemas.microsoft.com/office/drawing/2014/main" id="{0A1C9A5A-9DD5-70AC-E2F9-B9ACECABCC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8" y="1689100"/>
            <a:ext cx="24003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0" name="Picture 4">
            <a:extLst>
              <a:ext uri="{FF2B5EF4-FFF2-40B4-BE49-F238E27FC236}">
                <a16:creationId xmlns:a16="http://schemas.microsoft.com/office/drawing/2014/main" id="{A1D34DBB-F076-2581-686D-615060850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1288" y="1689100"/>
            <a:ext cx="296862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1" name="Picture 6">
            <a:extLst>
              <a:ext uri="{FF2B5EF4-FFF2-40B4-BE49-F238E27FC236}">
                <a16:creationId xmlns:a16="http://schemas.microsoft.com/office/drawing/2014/main" id="{550B3BB4-AA4F-B5D2-B30F-6A58923FE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1689100"/>
            <a:ext cx="3076575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1272" name="Picture 7">
            <a:extLst>
              <a:ext uri="{FF2B5EF4-FFF2-40B4-BE49-F238E27FC236}">
                <a16:creationId xmlns:a16="http://schemas.microsoft.com/office/drawing/2014/main" id="{A54D81B6-818D-7432-3D23-97B61B32A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25" y="4527550"/>
            <a:ext cx="3494088" cy="226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0740C612-9D02-0960-395C-57B3BD3C71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 - rozhraní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F14B6AE4-A68D-457D-6D0D-EB719ABE4F0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0525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Ovladače s dotykovým LCD  (mobilní - RF, IR, Wi-Fi)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 b="1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2">
            <a:extLst>
              <a:ext uri="{FF2B5EF4-FFF2-40B4-BE49-F238E27FC236}">
                <a16:creationId xmlns:a16="http://schemas.microsoft.com/office/drawing/2014/main" id="{F158B316-9A18-3972-7BEB-5F59CF7E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851025"/>
            <a:ext cx="2403475" cy="233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3" name="Picture 3">
            <a:extLst>
              <a:ext uri="{FF2B5EF4-FFF2-40B4-BE49-F238E27FC236}">
                <a16:creationId xmlns:a16="http://schemas.microsoft.com/office/drawing/2014/main" id="{CBB93ECF-BDBC-1A9F-49E5-CD4908097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4356100"/>
            <a:ext cx="23939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4" name="Picture 5">
            <a:extLst>
              <a:ext uri="{FF2B5EF4-FFF2-40B4-BE49-F238E27FC236}">
                <a16:creationId xmlns:a16="http://schemas.microsoft.com/office/drawing/2014/main" id="{15507057-A184-7845-E83A-E5375AC9F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1849438"/>
            <a:ext cx="3195637" cy="233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5" name="Picture 6">
            <a:extLst>
              <a:ext uri="{FF2B5EF4-FFF2-40B4-BE49-F238E27FC236}">
                <a16:creationId xmlns:a16="http://schemas.microsoft.com/office/drawing/2014/main" id="{EE2055A7-F72C-D27F-9894-130D6FDE48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863" y="4356100"/>
            <a:ext cx="2927350" cy="2189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12296" name="Picture 7">
            <a:extLst>
              <a:ext uri="{FF2B5EF4-FFF2-40B4-BE49-F238E27FC236}">
                <a16:creationId xmlns:a16="http://schemas.microsoft.com/office/drawing/2014/main" id="{4E3853BF-C5B1-4B66-5FE4-85AE4647F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800" y="1849438"/>
            <a:ext cx="3184525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grpSp>
        <p:nvGrpSpPr>
          <p:cNvPr id="12297" name="Skupina 2">
            <a:extLst>
              <a:ext uri="{FF2B5EF4-FFF2-40B4-BE49-F238E27FC236}">
                <a16:creationId xmlns:a16="http://schemas.microsoft.com/office/drawing/2014/main" id="{B7F17325-E8EE-2AA6-CAC9-30280EC6B897}"/>
              </a:ext>
            </a:extLst>
          </p:cNvPr>
          <p:cNvGrpSpPr>
            <a:grpSpLocks/>
          </p:cNvGrpSpPr>
          <p:nvPr/>
        </p:nvGrpSpPr>
        <p:grpSpPr bwMode="auto">
          <a:xfrm>
            <a:off x="5948363" y="4356100"/>
            <a:ext cx="2828925" cy="2189163"/>
            <a:chOff x="5812351" y="4667804"/>
            <a:chExt cx="2828652" cy="2190196"/>
          </a:xfrm>
        </p:grpSpPr>
        <p:pic>
          <p:nvPicPr>
            <p:cNvPr id="12298" name="Picture 10">
              <a:extLst>
                <a:ext uri="{FF2B5EF4-FFF2-40B4-BE49-F238E27FC236}">
                  <a16:creationId xmlns:a16="http://schemas.microsoft.com/office/drawing/2014/main" id="{947698D4-ED70-EB15-6E64-343A02918C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12351" y="4667804"/>
              <a:ext cx="2828652" cy="2190196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bdélník 1">
              <a:extLst>
                <a:ext uri="{FF2B5EF4-FFF2-40B4-BE49-F238E27FC236}">
                  <a16:creationId xmlns:a16="http://schemas.microsoft.com/office/drawing/2014/main" id="{7FAC395E-AD39-A24E-2F0C-B269BD4ABF86}"/>
                </a:ext>
              </a:extLst>
            </p:cNvPr>
            <p:cNvSpPr/>
            <p:nvPr/>
          </p:nvSpPr>
          <p:spPr>
            <a:xfrm>
              <a:off x="8391789" y="4667804"/>
              <a:ext cx="249214" cy="15882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cs-CZ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2AD8399B-E1C4-A13B-A980-9D9106683A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188913"/>
            <a:ext cx="8229600" cy="784225"/>
          </a:xfrm>
        </p:spPr>
        <p:txBody>
          <a:bodyPr/>
          <a:lstStyle/>
          <a:p>
            <a:pPr algn="ctr" eaLnBrk="1" hangingPunct="1"/>
            <a:r>
              <a:rPr lang="cs-CZ" altLang="cs-CZ" sz="4900" b="1">
                <a:latin typeface="Times New Roman" panose="02020603050405020304" pitchFamily="18" charset="0"/>
                <a:cs typeface="Times New Roman" panose="02020603050405020304" pitchFamily="18" charset="0"/>
              </a:rPr>
              <a:t>AV řídicí systémy - rozhraní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F56278B7-E113-0431-C4F2-10CCC0A5E91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60363" y="1147763"/>
            <a:ext cx="8575675" cy="5710237"/>
          </a:xfrm>
        </p:spPr>
        <p:txBody>
          <a:bodyPr/>
          <a:lstStyle/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8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dotykové panely AMX Modero X   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kapacitní technologie, multidotyk, velikost 4,3“ -  22“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>
                <a:latin typeface="Times New Roman" panose="02020603050405020304" pitchFamily="18" charset="0"/>
                <a:cs typeface="Times New Roman" panose="02020603050405020304" pitchFamily="18" charset="0"/>
              </a:rPr>
              <a:t>podpora videokonferencí 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 sz="280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Wingdings 2" panose="05020102010507070707" pitchFamily="18" charset="2"/>
              <a:buNone/>
            </a:pPr>
            <a:endParaRPr lang="cs-CZ" altLang="cs-CZ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2" descr="http://telepresenceoptions.com/images/isa7%20-%20Infocomm%20Show%202012%20-%20Awards%20-%20AMX%20Modero%20X%20Series.jpg">
            <a:extLst>
              <a:ext uri="{FF2B5EF4-FFF2-40B4-BE49-F238E27FC236}">
                <a16:creationId xmlns:a16="http://schemas.microsoft.com/office/drawing/2014/main" id="{71C7C25D-C2FC-54A6-9A00-4764BC102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" y="3082925"/>
            <a:ext cx="6118225" cy="3660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4" descr="http://www.insideci.co.uk/media/24171/19inwall.front.horizontal.jpg">
            <a:hlinkClick r:id="rId4"/>
            <a:extLst>
              <a:ext uri="{FF2B5EF4-FFF2-40B4-BE49-F238E27FC236}">
                <a16:creationId xmlns:a16="http://schemas.microsoft.com/office/drawing/2014/main" id="{A02B4303-29E0-55FF-CC68-8F19E0968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073275"/>
            <a:ext cx="52451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9486</TotalTime>
  <Words>382</Words>
  <Application>Microsoft Office PowerPoint</Application>
  <PresentationFormat>Předvádění na obrazovce (4:3)</PresentationFormat>
  <Paragraphs>62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Times New Roman</vt:lpstr>
      <vt:lpstr>Arial</vt:lpstr>
      <vt:lpstr>Calibri</vt:lpstr>
      <vt:lpstr>Constantia</vt:lpstr>
      <vt:lpstr>Wingdings 2</vt:lpstr>
      <vt:lpstr>Wingdings</vt:lpstr>
      <vt:lpstr>Tok</vt:lpstr>
      <vt:lpstr>Prezentace aplikace PowerPoint</vt:lpstr>
      <vt:lpstr>AV řídicí systém - pojem</vt:lpstr>
      <vt:lpstr>AV řídicí systém - důvod</vt:lpstr>
      <vt:lpstr>AV řídicí systém - jednotky</vt:lpstr>
      <vt:lpstr>AV řídicí systém - rozhraní</vt:lpstr>
      <vt:lpstr>AV řídicí systém - rozhraní</vt:lpstr>
      <vt:lpstr>AV řídicí systém - rozhraní</vt:lpstr>
      <vt:lpstr>AV řídicí systém - rozhraní</vt:lpstr>
      <vt:lpstr>AV řídicí systémy - rozhraní</vt:lpstr>
      <vt:lpstr>AV řídicí systémy - rozhraní</vt:lpstr>
      <vt:lpstr>AV řídicí systém - obrazovky</vt:lpstr>
      <vt:lpstr>AV řídicí systém - obrazovky</vt:lpstr>
      <vt:lpstr>AV řídicí systém - obrazovky</vt:lpstr>
      <vt:lpstr>AV řídicí systém - obrazovky</vt:lpstr>
      <vt:lpstr>AV řídicí systém - obrazovky</vt:lpstr>
      <vt:lpstr>Webcasting - Educasting</vt:lpstr>
    </vt:vector>
  </TitlesOfParts>
  <Company>OIT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Grafika na počítači 1</dc:title>
  <dc:creator>ucebna</dc:creator>
  <cp:lastModifiedBy>Jakub Lapeš</cp:lastModifiedBy>
  <cp:revision>720</cp:revision>
  <dcterms:created xsi:type="dcterms:W3CDTF">2000-02-14T08:40:18Z</dcterms:created>
  <dcterms:modified xsi:type="dcterms:W3CDTF">2023-11-06T13:09:10Z</dcterms:modified>
</cp:coreProperties>
</file>