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66" r:id="rId4"/>
    <p:sldId id="269" r:id="rId5"/>
    <p:sldId id="268" r:id="rId6"/>
    <p:sldId id="270" r:id="rId7"/>
    <p:sldId id="271" r:id="rId8"/>
    <p:sldId id="27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259" autoAdjust="0"/>
  </p:normalViewPr>
  <p:slideViewPr>
    <p:cSldViewPr>
      <p:cViewPr varScale="1">
        <p:scale>
          <a:sx n="87" d="100"/>
          <a:sy n="87" d="100"/>
        </p:scale>
        <p:origin x="119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Kliknutím na ikonu přidáte obrázek.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1919BC-9A27-4638-9C61-2AB0FB1C74EB}" type="datetimeFigureOut">
              <a:rPr lang="cs-CZ" smtClean="0"/>
              <a:t>22.03.2023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cs-CZ" dirty="0" err="1"/>
              <a:t>říkazy</a:t>
            </a:r>
            <a:r>
              <a:rPr lang="cs-CZ" dirty="0"/>
              <a:t> </a:t>
            </a:r>
            <a:r>
              <a:rPr lang="cs-CZ" b="1" dirty="0" err="1">
                <a:solidFill>
                  <a:schemeClr val="bg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continue</a:t>
            </a:r>
            <a:r>
              <a:rPr lang="cs-CZ" dirty="0"/>
              <a:t> a </a:t>
            </a:r>
            <a:r>
              <a:rPr lang="cs-CZ" b="1" dirty="0" err="1">
                <a:solidFill>
                  <a:schemeClr val="bg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endParaRPr lang="cs-CZ" b="1" dirty="0">
              <a:solidFill>
                <a:schemeClr val="bg1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901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1688679A-65EC-F592-38F0-F273877E17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2939" y="6014422"/>
            <a:ext cx="2360295" cy="58293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ED1AB0F1-37BA-0D8C-D58C-C057CA0F39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6014422"/>
            <a:ext cx="2360295" cy="58293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91264" cy="648072"/>
          </a:xfrm>
        </p:spPr>
        <p:txBody>
          <a:bodyPr>
            <a:noAutofit/>
          </a:bodyPr>
          <a:lstStyle/>
          <a:p>
            <a:r>
              <a:rPr lang="cs-CZ" sz="3600" b="1" dirty="0" err="1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continue</a:t>
            </a:r>
            <a:endParaRPr lang="cs-CZ" sz="3600" b="1" dirty="0">
              <a:solidFill>
                <a:schemeClr val="bg1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59532" y="749576"/>
            <a:ext cx="8424936" cy="57606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sz="2000" dirty="0">
                <a:latin typeface="Bookman Old Style" pitchFamily="18" charset="0"/>
                <a:cs typeface="Courier New" pitchFamily="49" charset="0"/>
              </a:rPr>
              <a:t>Příkaz </a:t>
            </a:r>
            <a:r>
              <a:rPr lang="cs-CZ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continue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 přeruší vykonávání aktuální iterace a ihned zahájí novou iteraci.</a:t>
            </a:r>
          </a:p>
          <a:p>
            <a:pPr marL="0" indent="0" algn="just">
              <a:buNone/>
            </a:pPr>
            <a:endParaRPr lang="cs-CZ" sz="2000" dirty="0">
              <a:latin typeface="Bookman Old Style" pitchFamily="18" charset="0"/>
              <a:cs typeface="Courier New" pitchFamily="49" charset="0"/>
            </a:endParaRP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0FC0BC3A-B06E-1404-F7E7-FDB651C1473F}"/>
              </a:ext>
            </a:extLst>
          </p:cNvPr>
          <p:cNvSpPr/>
          <p:nvPr/>
        </p:nvSpPr>
        <p:spPr>
          <a:xfrm>
            <a:off x="7596336" y="6165304"/>
            <a:ext cx="1224136" cy="504056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cs-CZ" sz="20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ýstup</a:t>
            </a:r>
          </a:p>
        </p:txBody>
      </p:sp>
      <p:cxnSp>
        <p:nvCxnSpPr>
          <p:cNvPr id="15" name="Přímá spojnice se šipkou 14">
            <a:extLst>
              <a:ext uri="{FF2B5EF4-FFF2-40B4-BE49-F238E27FC236}">
                <a16:creationId xmlns:a16="http://schemas.microsoft.com/office/drawing/2014/main" id="{78878A77-5D27-53B7-4CED-78B93D29C4ED}"/>
              </a:ext>
            </a:extLst>
          </p:cNvPr>
          <p:cNvCxnSpPr>
            <a:cxnSpLocks/>
            <a:stCxn id="14" idx="1"/>
          </p:cNvCxnSpPr>
          <p:nvPr/>
        </p:nvCxnSpPr>
        <p:spPr>
          <a:xfrm flipH="1">
            <a:off x="6660232" y="6417332"/>
            <a:ext cx="936104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bdélník 18">
            <a:extLst>
              <a:ext uri="{FF2B5EF4-FFF2-40B4-BE49-F238E27FC236}">
                <a16:creationId xmlns:a16="http://schemas.microsoft.com/office/drawing/2014/main" id="{584898F1-74B6-A0CF-244D-C97E15F882A5}"/>
              </a:ext>
            </a:extLst>
          </p:cNvPr>
          <p:cNvSpPr/>
          <p:nvPr/>
        </p:nvSpPr>
        <p:spPr>
          <a:xfrm>
            <a:off x="2829181" y="6114072"/>
            <a:ext cx="1224136" cy="504056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cs-CZ" sz="20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ýstup</a:t>
            </a:r>
          </a:p>
        </p:txBody>
      </p:sp>
      <p:cxnSp>
        <p:nvCxnSpPr>
          <p:cNvPr id="20" name="Přímá spojnice se šipkou 19">
            <a:extLst>
              <a:ext uri="{FF2B5EF4-FFF2-40B4-BE49-F238E27FC236}">
                <a16:creationId xmlns:a16="http://schemas.microsoft.com/office/drawing/2014/main" id="{88F9B727-35B5-B44A-E771-760F1D17E60D}"/>
              </a:ext>
            </a:extLst>
          </p:cNvPr>
          <p:cNvCxnSpPr>
            <a:cxnSpLocks/>
            <a:stCxn id="19" idx="1"/>
          </p:cNvCxnSpPr>
          <p:nvPr/>
        </p:nvCxnSpPr>
        <p:spPr>
          <a:xfrm flipH="1">
            <a:off x="1691680" y="6366100"/>
            <a:ext cx="1137501" cy="5123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Obrázek 17">
            <a:extLst>
              <a:ext uri="{FF2B5EF4-FFF2-40B4-BE49-F238E27FC236}">
                <a16:creationId xmlns:a16="http://schemas.microsoft.com/office/drawing/2014/main" id="{7E989491-A534-A2EB-7662-D1E1ADFFD0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930" y="1268760"/>
            <a:ext cx="2949702" cy="4629912"/>
          </a:xfrm>
          <a:prstGeom prst="rect">
            <a:avLst/>
          </a:prstGeom>
        </p:spPr>
      </p:pic>
      <p:pic>
        <p:nvPicPr>
          <p:cNvPr id="25" name="Obrázek 24">
            <a:extLst>
              <a:ext uri="{FF2B5EF4-FFF2-40B4-BE49-F238E27FC236}">
                <a16:creationId xmlns:a16="http://schemas.microsoft.com/office/drawing/2014/main" id="{BE966021-5B1E-EABB-0219-259579181D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2939" y="1294621"/>
            <a:ext cx="3072384" cy="4656582"/>
          </a:xfrm>
          <a:prstGeom prst="rect">
            <a:avLst/>
          </a:prstGeom>
        </p:spPr>
      </p:pic>
      <p:sp>
        <p:nvSpPr>
          <p:cNvPr id="26" name="Zástupný symbol pro obsah 2">
            <a:extLst>
              <a:ext uri="{FF2B5EF4-FFF2-40B4-BE49-F238E27FC236}">
                <a16:creationId xmlns:a16="http://schemas.microsoft.com/office/drawing/2014/main" id="{DE87B3DA-54EB-9F9E-9A6A-DBC3ED0C129A}"/>
              </a:ext>
            </a:extLst>
          </p:cNvPr>
          <p:cNvSpPr txBox="1">
            <a:spLocks/>
          </p:cNvSpPr>
          <p:nvPr/>
        </p:nvSpPr>
        <p:spPr>
          <a:xfrm rot="16200000">
            <a:off x="3062961" y="1949765"/>
            <a:ext cx="2469649" cy="3875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i="1" dirty="0">
                <a:latin typeface="Bookman Old Style" pitchFamily="18" charset="0"/>
                <a:cs typeface="Courier New" pitchFamily="49" charset="0"/>
              </a:rPr>
              <a:t>výpis prvočinitelů</a:t>
            </a:r>
          </a:p>
          <a:p>
            <a:pPr marL="0" indent="0" algn="just">
              <a:buFont typeface="Wingdings 2"/>
              <a:buNone/>
            </a:pPr>
            <a:endParaRPr lang="cs-CZ" sz="2000" dirty="0">
              <a:latin typeface="Bookman Old Style" pitchFamily="18" charset="0"/>
              <a:cs typeface="Courier New" pitchFamily="49" charset="0"/>
            </a:endParaRPr>
          </a:p>
        </p:txBody>
      </p:sp>
      <p:sp>
        <p:nvSpPr>
          <p:cNvPr id="4" name="Šipka: doprava se zářezem 3">
            <a:extLst>
              <a:ext uri="{FF2B5EF4-FFF2-40B4-BE49-F238E27FC236}">
                <a16:creationId xmlns:a16="http://schemas.microsoft.com/office/drawing/2014/main" id="{9716E53D-F929-1283-2E96-B915F41A16FD}"/>
              </a:ext>
            </a:extLst>
          </p:cNvPr>
          <p:cNvSpPr/>
          <p:nvPr/>
        </p:nvSpPr>
        <p:spPr>
          <a:xfrm>
            <a:off x="3779912" y="3573016"/>
            <a:ext cx="1224136" cy="432048"/>
          </a:xfrm>
          <a:prstGeom prst="notched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: obrazec 7">
            <a:extLst>
              <a:ext uri="{FF2B5EF4-FFF2-40B4-BE49-F238E27FC236}">
                <a16:creationId xmlns:a16="http://schemas.microsoft.com/office/drawing/2014/main" id="{4E9D8E1A-60C2-6810-5799-01A67741239A}"/>
              </a:ext>
            </a:extLst>
          </p:cNvPr>
          <p:cNvSpPr/>
          <p:nvPr/>
        </p:nvSpPr>
        <p:spPr>
          <a:xfrm>
            <a:off x="7402807" y="2944031"/>
            <a:ext cx="1219431" cy="1738558"/>
          </a:xfrm>
          <a:custGeom>
            <a:avLst/>
            <a:gdLst>
              <a:gd name="connsiteX0" fmla="*/ 0 w 1219431"/>
              <a:gd name="connsiteY0" fmla="*/ 1660822 h 1738558"/>
              <a:gd name="connsiteX1" fmla="*/ 1078664 w 1219431"/>
              <a:gd name="connsiteY1" fmla="*/ 1567739 h 1738558"/>
              <a:gd name="connsiteX2" fmla="*/ 1095090 w 1219431"/>
              <a:gd name="connsiteY2" fmla="*/ 149598 h 1738558"/>
              <a:gd name="connsiteX3" fmla="*/ 54755 w 1219431"/>
              <a:gd name="connsiteY3" fmla="*/ 111270 h 1738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431" h="1738558">
                <a:moveTo>
                  <a:pt x="0" y="1660822"/>
                </a:moveTo>
                <a:cubicBezTo>
                  <a:pt x="448074" y="1740216"/>
                  <a:pt x="896149" y="1819610"/>
                  <a:pt x="1078664" y="1567739"/>
                </a:cubicBezTo>
                <a:cubicBezTo>
                  <a:pt x="1261179" y="1315868"/>
                  <a:pt x="1265742" y="392343"/>
                  <a:pt x="1095090" y="149598"/>
                </a:cubicBezTo>
                <a:cubicBezTo>
                  <a:pt x="924438" y="-93147"/>
                  <a:pt x="489596" y="9061"/>
                  <a:pt x="54755" y="111270"/>
                </a:cubicBezTo>
              </a:path>
            </a:pathLst>
          </a:custGeom>
          <a:noFill/>
          <a:ln w="28575">
            <a:solidFill>
              <a:schemeClr val="tx1">
                <a:lumMod val="50000"/>
                <a:lumOff val="50000"/>
              </a:schemeClr>
            </a:solidFill>
            <a:prstDash val="sysDot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9161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91264" cy="648072"/>
          </a:xfrm>
        </p:spPr>
        <p:txBody>
          <a:bodyPr>
            <a:noAutofit/>
          </a:bodyPr>
          <a:lstStyle/>
          <a:p>
            <a:r>
              <a:rPr lang="cs-CZ" sz="3600" b="1" dirty="0" err="1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break</a:t>
            </a:r>
            <a:endParaRPr lang="cs-CZ" sz="3600" b="1" dirty="0">
              <a:solidFill>
                <a:schemeClr val="bg1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59532" y="749576"/>
            <a:ext cx="8424936" cy="576064"/>
          </a:xfrm>
        </p:spPr>
        <p:txBody>
          <a:bodyPr>
            <a:normAutofit/>
          </a:bodyPr>
          <a:lstStyle/>
          <a:p>
            <a:pPr algn="just"/>
            <a:r>
              <a:rPr lang="cs-CZ" sz="2000" dirty="0">
                <a:latin typeface="Bookman Old Style" pitchFamily="18" charset="0"/>
                <a:cs typeface="Courier New" pitchFamily="49" charset="0"/>
              </a:rPr>
              <a:t>Příkaz </a:t>
            </a:r>
            <a:r>
              <a:rPr lang="cs-CZ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cs-CZ" sz="2000" dirty="0">
                <a:latin typeface="Bookman Old Style" pitchFamily="18" charset="0"/>
                <a:cs typeface="Courier New" pitchFamily="49" charset="0"/>
              </a:rPr>
              <a:t> přeruší vykonávání cyklu.</a:t>
            </a:r>
          </a:p>
          <a:p>
            <a:pPr marL="0" indent="0" algn="just">
              <a:buNone/>
            </a:pPr>
            <a:endParaRPr lang="cs-CZ" sz="2000" dirty="0">
              <a:latin typeface="Bookman Old Style" pitchFamily="18" charset="0"/>
              <a:cs typeface="Courier New" pitchFamily="49" charset="0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E6642BE-190A-BD9B-36D3-385D924695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5771962"/>
            <a:ext cx="2257425" cy="577215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28723DD3-AA86-A558-6DB1-731F99402B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771" y="1639287"/>
            <a:ext cx="3380994" cy="4021836"/>
          </a:xfrm>
          <a:prstGeom prst="rect">
            <a:avLst/>
          </a:prstGeom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id="{38027BAF-C344-5CB2-12E4-23882EDB39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3341" y="5746224"/>
            <a:ext cx="2263140" cy="594360"/>
          </a:xfrm>
          <a:prstGeom prst="rect">
            <a:avLst/>
          </a:prstGeom>
        </p:spPr>
      </p:pic>
      <p:sp>
        <p:nvSpPr>
          <p:cNvPr id="14" name="Obdélník 13">
            <a:extLst>
              <a:ext uri="{FF2B5EF4-FFF2-40B4-BE49-F238E27FC236}">
                <a16:creationId xmlns:a16="http://schemas.microsoft.com/office/drawing/2014/main" id="{0FC0BC3A-B06E-1404-F7E7-FDB651C1473F}"/>
              </a:ext>
            </a:extLst>
          </p:cNvPr>
          <p:cNvSpPr/>
          <p:nvPr/>
        </p:nvSpPr>
        <p:spPr>
          <a:xfrm>
            <a:off x="7380312" y="6165304"/>
            <a:ext cx="1224136" cy="504056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cs-CZ" sz="20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ýstup</a:t>
            </a:r>
          </a:p>
        </p:txBody>
      </p:sp>
      <p:cxnSp>
        <p:nvCxnSpPr>
          <p:cNvPr id="15" name="Přímá spojnice se šipkou 14">
            <a:extLst>
              <a:ext uri="{FF2B5EF4-FFF2-40B4-BE49-F238E27FC236}">
                <a16:creationId xmlns:a16="http://schemas.microsoft.com/office/drawing/2014/main" id="{78878A77-5D27-53B7-4CED-78B93D29C4ED}"/>
              </a:ext>
            </a:extLst>
          </p:cNvPr>
          <p:cNvCxnSpPr>
            <a:cxnSpLocks/>
            <a:stCxn id="14" idx="1"/>
          </p:cNvCxnSpPr>
          <p:nvPr/>
        </p:nvCxnSpPr>
        <p:spPr>
          <a:xfrm flipH="1" flipV="1">
            <a:off x="5580112" y="6114072"/>
            <a:ext cx="1800200" cy="30326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bdélník 18">
            <a:extLst>
              <a:ext uri="{FF2B5EF4-FFF2-40B4-BE49-F238E27FC236}">
                <a16:creationId xmlns:a16="http://schemas.microsoft.com/office/drawing/2014/main" id="{584898F1-74B6-A0CF-244D-C97E15F882A5}"/>
              </a:ext>
            </a:extLst>
          </p:cNvPr>
          <p:cNvSpPr/>
          <p:nvPr/>
        </p:nvSpPr>
        <p:spPr>
          <a:xfrm>
            <a:off x="2829181" y="6114072"/>
            <a:ext cx="1224136" cy="504056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cs-CZ" sz="20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ýstup</a:t>
            </a:r>
          </a:p>
        </p:txBody>
      </p:sp>
      <p:cxnSp>
        <p:nvCxnSpPr>
          <p:cNvPr id="20" name="Přímá spojnice se šipkou 19">
            <a:extLst>
              <a:ext uri="{FF2B5EF4-FFF2-40B4-BE49-F238E27FC236}">
                <a16:creationId xmlns:a16="http://schemas.microsoft.com/office/drawing/2014/main" id="{88F9B727-35B5-B44A-E771-760F1D17E60D}"/>
              </a:ext>
            </a:extLst>
          </p:cNvPr>
          <p:cNvCxnSpPr>
            <a:cxnSpLocks/>
            <a:stCxn id="19" idx="1"/>
          </p:cNvCxnSpPr>
          <p:nvPr/>
        </p:nvCxnSpPr>
        <p:spPr>
          <a:xfrm flipH="1" flipV="1">
            <a:off x="1547664" y="6165304"/>
            <a:ext cx="1281517" cy="20079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ástupný symbol pro obsah 2">
            <a:extLst>
              <a:ext uri="{FF2B5EF4-FFF2-40B4-BE49-F238E27FC236}">
                <a16:creationId xmlns:a16="http://schemas.microsoft.com/office/drawing/2014/main" id="{DE758D3B-88D5-8FDD-438A-5916D84EC35D}"/>
              </a:ext>
            </a:extLst>
          </p:cNvPr>
          <p:cNvSpPr txBox="1">
            <a:spLocks/>
          </p:cNvSpPr>
          <p:nvPr/>
        </p:nvSpPr>
        <p:spPr>
          <a:xfrm>
            <a:off x="395536" y="1269556"/>
            <a:ext cx="2469649" cy="3875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i="1" dirty="0">
                <a:latin typeface="Bookman Old Style" pitchFamily="18" charset="0"/>
                <a:cs typeface="Courier New" pitchFamily="49" charset="0"/>
              </a:rPr>
              <a:t>výpis dělitelů čísla</a:t>
            </a:r>
          </a:p>
          <a:p>
            <a:pPr marL="0" indent="0" algn="just">
              <a:buFont typeface="Wingdings 2"/>
              <a:buNone/>
            </a:pPr>
            <a:endParaRPr lang="cs-CZ" sz="2000" dirty="0">
              <a:latin typeface="Bookman Old Style" pitchFamily="18" charset="0"/>
              <a:cs typeface="Courier New" pitchFamily="49" charset="0"/>
            </a:endParaRPr>
          </a:p>
        </p:txBody>
      </p:sp>
      <p:sp>
        <p:nvSpPr>
          <p:cNvPr id="28" name="Zástupný symbol pro obsah 2">
            <a:extLst>
              <a:ext uri="{FF2B5EF4-FFF2-40B4-BE49-F238E27FC236}">
                <a16:creationId xmlns:a16="http://schemas.microsoft.com/office/drawing/2014/main" id="{F787E92F-9FDC-1808-0013-ECE5B8CE9D15}"/>
              </a:ext>
            </a:extLst>
          </p:cNvPr>
          <p:cNvSpPr txBox="1">
            <a:spLocks/>
          </p:cNvSpPr>
          <p:nvPr/>
        </p:nvSpPr>
        <p:spPr>
          <a:xfrm>
            <a:off x="5292080" y="1269556"/>
            <a:ext cx="3394720" cy="3875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i="1" dirty="0">
                <a:latin typeface="Bookman Old Style" pitchFamily="18" charset="0"/>
                <a:cs typeface="Courier New" pitchFamily="49" charset="0"/>
              </a:rPr>
              <a:t>výpis nejvyššího dělitele čísla</a:t>
            </a:r>
          </a:p>
          <a:p>
            <a:pPr marL="0" indent="0" algn="just">
              <a:buFont typeface="Wingdings 2"/>
              <a:buNone/>
            </a:pPr>
            <a:endParaRPr lang="cs-CZ" sz="2000" dirty="0">
              <a:latin typeface="Bookman Old Style" pitchFamily="18" charset="0"/>
              <a:cs typeface="Courier New" pitchFamily="49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EE7DDC5-71B1-E277-F0BD-6D93687C22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2080" y="1595727"/>
            <a:ext cx="3164967" cy="4056507"/>
          </a:xfrm>
          <a:prstGeom prst="rect">
            <a:avLst/>
          </a:prstGeom>
        </p:spPr>
      </p:pic>
      <p:sp>
        <p:nvSpPr>
          <p:cNvPr id="6" name="Šipka: doprava se zářezem 5">
            <a:extLst>
              <a:ext uri="{FF2B5EF4-FFF2-40B4-BE49-F238E27FC236}">
                <a16:creationId xmlns:a16="http://schemas.microsoft.com/office/drawing/2014/main" id="{C7872C80-B27C-2D16-2910-47137F8D2842}"/>
              </a:ext>
            </a:extLst>
          </p:cNvPr>
          <p:cNvSpPr/>
          <p:nvPr/>
        </p:nvSpPr>
        <p:spPr>
          <a:xfrm>
            <a:off x="3779912" y="3287808"/>
            <a:ext cx="1224136" cy="432048"/>
          </a:xfrm>
          <a:prstGeom prst="notched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2205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FB5FB438-FBA7-F5B6-5974-588794BCCE9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7954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91264" cy="648072"/>
          </a:xfrm>
        </p:spPr>
        <p:txBody>
          <a:bodyPr>
            <a:noAutofit/>
          </a:bodyPr>
          <a:lstStyle/>
          <a:p>
            <a:r>
              <a:rPr lang="cs-CZ" sz="3600" b="1" dirty="0" err="1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break</a:t>
            </a:r>
            <a:endParaRPr lang="cs-CZ" sz="3600" b="1" dirty="0">
              <a:solidFill>
                <a:schemeClr val="bg1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59532" y="749576"/>
            <a:ext cx="8424936" cy="576064"/>
          </a:xfrm>
        </p:spPr>
        <p:txBody>
          <a:bodyPr>
            <a:normAutofit/>
          </a:bodyPr>
          <a:lstStyle/>
          <a:p>
            <a:pPr algn="just"/>
            <a:endParaRPr lang="cs-CZ" sz="2000" dirty="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endParaRPr lang="cs-CZ" sz="2000" dirty="0">
              <a:latin typeface="Bookman Old Style" pitchFamily="18" charset="0"/>
              <a:cs typeface="Courier New" pitchFamily="49" charset="0"/>
            </a:endParaRPr>
          </a:p>
        </p:txBody>
      </p:sp>
      <p:pic>
        <p:nvPicPr>
          <p:cNvPr id="13" name="Obrázek 12">
            <a:extLst>
              <a:ext uri="{FF2B5EF4-FFF2-40B4-BE49-F238E27FC236}">
                <a16:creationId xmlns:a16="http://schemas.microsoft.com/office/drawing/2014/main" id="{38027BAF-C344-5CB2-12E4-23882EDB39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3341" y="5746224"/>
            <a:ext cx="2263140" cy="594360"/>
          </a:xfrm>
          <a:prstGeom prst="rect">
            <a:avLst/>
          </a:prstGeom>
        </p:spPr>
      </p:pic>
      <p:sp>
        <p:nvSpPr>
          <p:cNvPr id="14" name="Obdélník 13">
            <a:extLst>
              <a:ext uri="{FF2B5EF4-FFF2-40B4-BE49-F238E27FC236}">
                <a16:creationId xmlns:a16="http://schemas.microsoft.com/office/drawing/2014/main" id="{0FC0BC3A-B06E-1404-F7E7-FDB651C1473F}"/>
              </a:ext>
            </a:extLst>
          </p:cNvPr>
          <p:cNvSpPr/>
          <p:nvPr/>
        </p:nvSpPr>
        <p:spPr>
          <a:xfrm>
            <a:off x="7380312" y="6165304"/>
            <a:ext cx="1224136" cy="504056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cs-CZ" sz="20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ýstup</a:t>
            </a:r>
          </a:p>
        </p:txBody>
      </p:sp>
      <p:cxnSp>
        <p:nvCxnSpPr>
          <p:cNvPr id="15" name="Přímá spojnice se šipkou 14">
            <a:extLst>
              <a:ext uri="{FF2B5EF4-FFF2-40B4-BE49-F238E27FC236}">
                <a16:creationId xmlns:a16="http://schemas.microsoft.com/office/drawing/2014/main" id="{78878A77-5D27-53B7-4CED-78B93D29C4ED}"/>
              </a:ext>
            </a:extLst>
          </p:cNvPr>
          <p:cNvCxnSpPr>
            <a:cxnSpLocks/>
            <a:stCxn id="14" idx="1"/>
          </p:cNvCxnSpPr>
          <p:nvPr/>
        </p:nvCxnSpPr>
        <p:spPr>
          <a:xfrm flipH="1" flipV="1">
            <a:off x="5580112" y="6114072"/>
            <a:ext cx="1800200" cy="30326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ástupný symbol pro obsah 2">
            <a:extLst>
              <a:ext uri="{FF2B5EF4-FFF2-40B4-BE49-F238E27FC236}">
                <a16:creationId xmlns:a16="http://schemas.microsoft.com/office/drawing/2014/main" id="{DE758D3B-88D5-8FDD-438A-5916D84EC35D}"/>
              </a:ext>
            </a:extLst>
          </p:cNvPr>
          <p:cNvSpPr txBox="1">
            <a:spLocks/>
          </p:cNvSpPr>
          <p:nvPr/>
        </p:nvSpPr>
        <p:spPr>
          <a:xfrm>
            <a:off x="395536" y="1269556"/>
            <a:ext cx="2808312" cy="3875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i="1">
                <a:latin typeface="Bookman Old Style" pitchFamily="18" charset="0"/>
                <a:cs typeface="Courier New" pitchFamily="49" charset="0"/>
              </a:rPr>
              <a:t>výpis </a:t>
            </a:r>
            <a:r>
              <a:rPr lang="en-US" sz="1600" i="1">
                <a:latin typeface="Bookman Old Style" pitchFamily="18" charset="0"/>
                <a:cs typeface="Courier New" pitchFamily="49" charset="0"/>
              </a:rPr>
              <a:t>nejv</a:t>
            </a:r>
            <a:r>
              <a:rPr lang="cs-CZ" sz="1600" i="1">
                <a:latin typeface="Bookman Old Style" pitchFamily="18" charset="0"/>
                <a:cs typeface="Courier New" pitchFamily="49" charset="0"/>
              </a:rPr>
              <a:t>yššího dělitele</a:t>
            </a:r>
            <a:endParaRPr lang="cs-CZ" sz="1600" i="1" dirty="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Font typeface="Wingdings 2"/>
              <a:buNone/>
            </a:pPr>
            <a:endParaRPr lang="cs-CZ" sz="2000" dirty="0">
              <a:latin typeface="Bookman Old Style" pitchFamily="18" charset="0"/>
              <a:cs typeface="Courier New" pitchFamily="49" charset="0"/>
            </a:endParaRPr>
          </a:p>
        </p:txBody>
      </p:sp>
      <p:sp>
        <p:nvSpPr>
          <p:cNvPr id="28" name="Zástupný symbol pro obsah 2">
            <a:extLst>
              <a:ext uri="{FF2B5EF4-FFF2-40B4-BE49-F238E27FC236}">
                <a16:creationId xmlns:a16="http://schemas.microsoft.com/office/drawing/2014/main" id="{F787E92F-9FDC-1808-0013-ECE5B8CE9D15}"/>
              </a:ext>
            </a:extLst>
          </p:cNvPr>
          <p:cNvSpPr txBox="1">
            <a:spLocks/>
          </p:cNvSpPr>
          <p:nvPr/>
        </p:nvSpPr>
        <p:spPr>
          <a:xfrm>
            <a:off x="5292080" y="1269556"/>
            <a:ext cx="3394720" cy="3875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i="1" dirty="0">
                <a:latin typeface="Bookman Old Style" pitchFamily="18" charset="0"/>
                <a:cs typeface="Courier New" pitchFamily="49" charset="0"/>
              </a:rPr>
              <a:t>výpis nejvyššího dělitele čísla</a:t>
            </a:r>
          </a:p>
          <a:p>
            <a:pPr marL="0" indent="0" algn="just">
              <a:buFont typeface="Wingdings 2"/>
              <a:buNone/>
            </a:pPr>
            <a:endParaRPr lang="cs-CZ" sz="2000" dirty="0">
              <a:latin typeface="Bookman Old Style" pitchFamily="18" charset="0"/>
              <a:cs typeface="Courier New" pitchFamily="49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EC03CAB-CB74-4E39-899E-9A690B7E31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5746224"/>
            <a:ext cx="2263140" cy="594360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7892DF80-C163-2697-7E29-A5AF2040A389}"/>
              </a:ext>
            </a:extLst>
          </p:cNvPr>
          <p:cNvSpPr/>
          <p:nvPr/>
        </p:nvSpPr>
        <p:spPr>
          <a:xfrm>
            <a:off x="2716523" y="6165304"/>
            <a:ext cx="1224136" cy="504056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cs-CZ" sz="20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ýstup</a:t>
            </a:r>
          </a:p>
        </p:txBody>
      </p:sp>
      <p:cxnSp>
        <p:nvCxnSpPr>
          <p:cNvPr id="8" name="Přímá spojnice se šipkou 7">
            <a:extLst>
              <a:ext uri="{FF2B5EF4-FFF2-40B4-BE49-F238E27FC236}">
                <a16:creationId xmlns:a16="http://schemas.microsoft.com/office/drawing/2014/main" id="{5F693746-44E5-2FB5-C469-35FED8C3A731}"/>
              </a:ext>
            </a:extLst>
          </p:cNvPr>
          <p:cNvCxnSpPr>
            <a:cxnSpLocks/>
            <a:stCxn id="6" idx="1"/>
          </p:cNvCxnSpPr>
          <p:nvPr/>
        </p:nvCxnSpPr>
        <p:spPr>
          <a:xfrm flipH="1" flipV="1">
            <a:off x="916323" y="6114072"/>
            <a:ext cx="1800200" cy="30326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Obrázek 11">
            <a:extLst>
              <a:ext uri="{FF2B5EF4-FFF2-40B4-BE49-F238E27FC236}">
                <a16:creationId xmlns:a16="http://schemas.microsoft.com/office/drawing/2014/main" id="{A9F7197E-9705-CABA-324A-C428FFD858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899" y="1556792"/>
            <a:ext cx="2918137" cy="3096344"/>
          </a:xfrm>
          <a:prstGeom prst="rect">
            <a:avLst/>
          </a:prstGeom>
        </p:spPr>
      </p:pic>
      <p:pic>
        <p:nvPicPr>
          <p:cNvPr id="17" name="Obrázek 16">
            <a:extLst>
              <a:ext uri="{FF2B5EF4-FFF2-40B4-BE49-F238E27FC236}">
                <a16:creationId xmlns:a16="http://schemas.microsoft.com/office/drawing/2014/main" id="{F516C902-7AC5-274A-D37A-30A66F418C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2080" y="1604741"/>
            <a:ext cx="3164967" cy="4056507"/>
          </a:xfrm>
          <a:prstGeom prst="rect">
            <a:avLst/>
          </a:prstGeom>
        </p:spPr>
      </p:pic>
      <p:sp>
        <p:nvSpPr>
          <p:cNvPr id="18" name="Šipka: doprava se zářezem 17">
            <a:extLst>
              <a:ext uri="{FF2B5EF4-FFF2-40B4-BE49-F238E27FC236}">
                <a16:creationId xmlns:a16="http://schemas.microsoft.com/office/drawing/2014/main" id="{131137A4-BA75-2F65-778D-7BB7DF409ED5}"/>
              </a:ext>
            </a:extLst>
          </p:cNvPr>
          <p:cNvSpPr/>
          <p:nvPr/>
        </p:nvSpPr>
        <p:spPr>
          <a:xfrm rot="10800000">
            <a:off x="3779912" y="3287808"/>
            <a:ext cx="1224136" cy="43204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3358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91264" cy="648072"/>
          </a:xfrm>
        </p:spPr>
        <p:txBody>
          <a:bodyPr>
            <a:noAutofit/>
          </a:bodyPr>
          <a:lstStyle/>
          <a:p>
            <a:r>
              <a:rPr lang="cs-CZ" sz="3600" b="1" dirty="0" err="1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break</a:t>
            </a:r>
            <a:endParaRPr lang="cs-CZ" sz="3600" b="1" dirty="0">
              <a:solidFill>
                <a:schemeClr val="bg1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59532" y="749576"/>
            <a:ext cx="8424936" cy="576064"/>
          </a:xfrm>
        </p:spPr>
        <p:txBody>
          <a:bodyPr>
            <a:normAutofit/>
          </a:bodyPr>
          <a:lstStyle/>
          <a:p>
            <a:pPr algn="just"/>
            <a:endParaRPr lang="cs-CZ" sz="2000" dirty="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endParaRPr lang="cs-CZ" sz="2000" dirty="0">
              <a:latin typeface="Bookman Old Style" pitchFamily="18" charset="0"/>
              <a:cs typeface="Courier New" pitchFamily="49" charset="0"/>
            </a:endParaRPr>
          </a:p>
        </p:txBody>
      </p:sp>
      <p:pic>
        <p:nvPicPr>
          <p:cNvPr id="13" name="Obrázek 12">
            <a:extLst>
              <a:ext uri="{FF2B5EF4-FFF2-40B4-BE49-F238E27FC236}">
                <a16:creationId xmlns:a16="http://schemas.microsoft.com/office/drawing/2014/main" id="{38027BAF-C344-5CB2-12E4-23882EDB39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3341" y="5746224"/>
            <a:ext cx="2263140" cy="594360"/>
          </a:xfrm>
          <a:prstGeom prst="rect">
            <a:avLst/>
          </a:prstGeom>
        </p:spPr>
      </p:pic>
      <p:sp>
        <p:nvSpPr>
          <p:cNvPr id="14" name="Obdélník 13">
            <a:extLst>
              <a:ext uri="{FF2B5EF4-FFF2-40B4-BE49-F238E27FC236}">
                <a16:creationId xmlns:a16="http://schemas.microsoft.com/office/drawing/2014/main" id="{0FC0BC3A-B06E-1404-F7E7-FDB651C1473F}"/>
              </a:ext>
            </a:extLst>
          </p:cNvPr>
          <p:cNvSpPr/>
          <p:nvPr/>
        </p:nvSpPr>
        <p:spPr>
          <a:xfrm>
            <a:off x="7380312" y="6165304"/>
            <a:ext cx="1224136" cy="504056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cs-CZ" sz="20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ýstup</a:t>
            </a:r>
          </a:p>
        </p:txBody>
      </p:sp>
      <p:cxnSp>
        <p:nvCxnSpPr>
          <p:cNvPr id="15" name="Přímá spojnice se šipkou 14">
            <a:extLst>
              <a:ext uri="{FF2B5EF4-FFF2-40B4-BE49-F238E27FC236}">
                <a16:creationId xmlns:a16="http://schemas.microsoft.com/office/drawing/2014/main" id="{78878A77-5D27-53B7-4CED-78B93D29C4ED}"/>
              </a:ext>
            </a:extLst>
          </p:cNvPr>
          <p:cNvCxnSpPr>
            <a:cxnSpLocks/>
            <a:stCxn id="14" idx="1"/>
          </p:cNvCxnSpPr>
          <p:nvPr/>
        </p:nvCxnSpPr>
        <p:spPr>
          <a:xfrm flipH="1" flipV="1">
            <a:off x="5580112" y="6114072"/>
            <a:ext cx="1800200" cy="30326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ástupný symbol pro obsah 2">
            <a:extLst>
              <a:ext uri="{FF2B5EF4-FFF2-40B4-BE49-F238E27FC236}">
                <a16:creationId xmlns:a16="http://schemas.microsoft.com/office/drawing/2014/main" id="{DE758D3B-88D5-8FDD-438A-5916D84EC35D}"/>
              </a:ext>
            </a:extLst>
          </p:cNvPr>
          <p:cNvSpPr txBox="1">
            <a:spLocks/>
          </p:cNvSpPr>
          <p:nvPr/>
        </p:nvSpPr>
        <p:spPr>
          <a:xfrm>
            <a:off x="395536" y="1269556"/>
            <a:ext cx="2808312" cy="3875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i="1">
                <a:latin typeface="Bookman Old Style" pitchFamily="18" charset="0"/>
                <a:cs typeface="Courier New" pitchFamily="49" charset="0"/>
              </a:rPr>
              <a:t>výpis </a:t>
            </a:r>
            <a:r>
              <a:rPr lang="en-US" sz="1600" i="1">
                <a:latin typeface="Bookman Old Style" pitchFamily="18" charset="0"/>
                <a:cs typeface="Courier New" pitchFamily="49" charset="0"/>
              </a:rPr>
              <a:t>nejv</a:t>
            </a:r>
            <a:r>
              <a:rPr lang="cs-CZ" sz="1600" i="1">
                <a:latin typeface="Bookman Old Style" pitchFamily="18" charset="0"/>
                <a:cs typeface="Courier New" pitchFamily="49" charset="0"/>
              </a:rPr>
              <a:t>yššího dělitele</a:t>
            </a:r>
            <a:endParaRPr lang="cs-CZ" sz="1600" i="1" dirty="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Font typeface="Wingdings 2"/>
              <a:buNone/>
            </a:pPr>
            <a:endParaRPr lang="cs-CZ" sz="2000" dirty="0">
              <a:latin typeface="Bookman Old Style" pitchFamily="18" charset="0"/>
              <a:cs typeface="Courier New" pitchFamily="49" charset="0"/>
            </a:endParaRPr>
          </a:p>
        </p:txBody>
      </p:sp>
      <p:sp>
        <p:nvSpPr>
          <p:cNvPr id="28" name="Zástupný symbol pro obsah 2">
            <a:extLst>
              <a:ext uri="{FF2B5EF4-FFF2-40B4-BE49-F238E27FC236}">
                <a16:creationId xmlns:a16="http://schemas.microsoft.com/office/drawing/2014/main" id="{F787E92F-9FDC-1808-0013-ECE5B8CE9D15}"/>
              </a:ext>
            </a:extLst>
          </p:cNvPr>
          <p:cNvSpPr txBox="1">
            <a:spLocks/>
          </p:cNvSpPr>
          <p:nvPr/>
        </p:nvSpPr>
        <p:spPr>
          <a:xfrm>
            <a:off x="5292080" y="1269556"/>
            <a:ext cx="3394720" cy="3875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i="1" dirty="0">
                <a:latin typeface="Bookman Old Style" pitchFamily="18" charset="0"/>
                <a:cs typeface="Courier New" pitchFamily="49" charset="0"/>
              </a:rPr>
              <a:t>výpis nejvyššího dělitele čísla</a:t>
            </a:r>
          </a:p>
          <a:p>
            <a:pPr marL="0" indent="0" algn="just">
              <a:buFont typeface="Wingdings 2"/>
              <a:buNone/>
            </a:pPr>
            <a:endParaRPr lang="cs-CZ" sz="2000" dirty="0">
              <a:latin typeface="Bookman Old Style" pitchFamily="18" charset="0"/>
              <a:cs typeface="Courier New" pitchFamily="49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EC03CAB-CB74-4E39-899E-9A690B7E31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5746224"/>
            <a:ext cx="2263140" cy="594360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7892DF80-C163-2697-7E29-A5AF2040A389}"/>
              </a:ext>
            </a:extLst>
          </p:cNvPr>
          <p:cNvSpPr/>
          <p:nvPr/>
        </p:nvSpPr>
        <p:spPr>
          <a:xfrm>
            <a:off x="2716523" y="6165304"/>
            <a:ext cx="1224136" cy="504056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cs-CZ" sz="20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ýstup</a:t>
            </a:r>
          </a:p>
        </p:txBody>
      </p:sp>
      <p:cxnSp>
        <p:nvCxnSpPr>
          <p:cNvPr id="8" name="Přímá spojnice se šipkou 7">
            <a:extLst>
              <a:ext uri="{FF2B5EF4-FFF2-40B4-BE49-F238E27FC236}">
                <a16:creationId xmlns:a16="http://schemas.microsoft.com/office/drawing/2014/main" id="{5F693746-44E5-2FB5-C469-35FED8C3A731}"/>
              </a:ext>
            </a:extLst>
          </p:cNvPr>
          <p:cNvCxnSpPr>
            <a:cxnSpLocks/>
            <a:stCxn id="6" idx="1"/>
          </p:cNvCxnSpPr>
          <p:nvPr/>
        </p:nvCxnSpPr>
        <p:spPr>
          <a:xfrm flipH="1" flipV="1">
            <a:off x="916323" y="6114072"/>
            <a:ext cx="1800200" cy="30326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Obrázek 11">
            <a:extLst>
              <a:ext uri="{FF2B5EF4-FFF2-40B4-BE49-F238E27FC236}">
                <a16:creationId xmlns:a16="http://schemas.microsoft.com/office/drawing/2014/main" id="{A9F7197E-9705-CABA-324A-C428FFD858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1556792"/>
            <a:ext cx="2918137" cy="3096344"/>
          </a:xfrm>
          <a:prstGeom prst="rect">
            <a:avLst/>
          </a:prstGeom>
        </p:spPr>
      </p:pic>
      <p:sp>
        <p:nvSpPr>
          <p:cNvPr id="4" name="Šipka: doprava se zářezem 3">
            <a:extLst>
              <a:ext uri="{FF2B5EF4-FFF2-40B4-BE49-F238E27FC236}">
                <a16:creationId xmlns:a16="http://schemas.microsoft.com/office/drawing/2014/main" id="{F3C67248-924D-A0A6-13CA-9FBFBE50B5CE}"/>
              </a:ext>
            </a:extLst>
          </p:cNvPr>
          <p:cNvSpPr/>
          <p:nvPr/>
        </p:nvSpPr>
        <p:spPr>
          <a:xfrm>
            <a:off x="3779912" y="3573016"/>
            <a:ext cx="1224136" cy="432048"/>
          </a:xfrm>
          <a:prstGeom prst="notched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D6C6597F-2EA1-90BB-92AC-637809CE66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4088" y="1600490"/>
            <a:ext cx="2956941" cy="3008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253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91264" cy="648072"/>
          </a:xfrm>
        </p:spPr>
        <p:txBody>
          <a:bodyPr>
            <a:noAutofit/>
          </a:bodyPr>
          <a:lstStyle/>
          <a:p>
            <a:r>
              <a:rPr lang="cs-CZ" sz="3600" b="1" dirty="0" err="1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break</a:t>
            </a:r>
            <a:endParaRPr lang="cs-CZ" sz="3600" b="1" dirty="0">
              <a:solidFill>
                <a:schemeClr val="bg1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59532" y="749576"/>
            <a:ext cx="8424936" cy="576064"/>
          </a:xfrm>
        </p:spPr>
        <p:txBody>
          <a:bodyPr>
            <a:normAutofit/>
          </a:bodyPr>
          <a:lstStyle/>
          <a:p>
            <a:pPr algn="just"/>
            <a:endParaRPr lang="cs-CZ" sz="2000" dirty="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endParaRPr lang="cs-CZ" sz="2000" dirty="0">
              <a:latin typeface="Bookman Old Style" pitchFamily="18" charset="0"/>
              <a:cs typeface="Courier New" pitchFamily="49" charset="0"/>
            </a:endParaRPr>
          </a:p>
        </p:txBody>
      </p:sp>
      <p:pic>
        <p:nvPicPr>
          <p:cNvPr id="13" name="Obrázek 12">
            <a:extLst>
              <a:ext uri="{FF2B5EF4-FFF2-40B4-BE49-F238E27FC236}">
                <a16:creationId xmlns:a16="http://schemas.microsoft.com/office/drawing/2014/main" id="{38027BAF-C344-5CB2-12E4-23882EDB39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3341" y="5746224"/>
            <a:ext cx="2263140" cy="594360"/>
          </a:xfrm>
          <a:prstGeom prst="rect">
            <a:avLst/>
          </a:prstGeom>
        </p:spPr>
      </p:pic>
      <p:sp>
        <p:nvSpPr>
          <p:cNvPr id="14" name="Obdélník 13">
            <a:extLst>
              <a:ext uri="{FF2B5EF4-FFF2-40B4-BE49-F238E27FC236}">
                <a16:creationId xmlns:a16="http://schemas.microsoft.com/office/drawing/2014/main" id="{0FC0BC3A-B06E-1404-F7E7-FDB651C1473F}"/>
              </a:ext>
            </a:extLst>
          </p:cNvPr>
          <p:cNvSpPr/>
          <p:nvPr/>
        </p:nvSpPr>
        <p:spPr>
          <a:xfrm>
            <a:off x="7380312" y="6165304"/>
            <a:ext cx="1224136" cy="504056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cs-CZ" sz="20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ýstup</a:t>
            </a:r>
          </a:p>
        </p:txBody>
      </p:sp>
      <p:cxnSp>
        <p:nvCxnSpPr>
          <p:cNvPr id="15" name="Přímá spojnice se šipkou 14">
            <a:extLst>
              <a:ext uri="{FF2B5EF4-FFF2-40B4-BE49-F238E27FC236}">
                <a16:creationId xmlns:a16="http://schemas.microsoft.com/office/drawing/2014/main" id="{78878A77-5D27-53B7-4CED-78B93D29C4ED}"/>
              </a:ext>
            </a:extLst>
          </p:cNvPr>
          <p:cNvCxnSpPr>
            <a:cxnSpLocks/>
            <a:stCxn id="14" idx="1"/>
          </p:cNvCxnSpPr>
          <p:nvPr/>
        </p:nvCxnSpPr>
        <p:spPr>
          <a:xfrm flipH="1" flipV="1">
            <a:off x="5580112" y="6114072"/>
            <a:ext cx="1800200" cy="30326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ástupný symbol pro obsah 2">
            <a:extLst>
              <a:ext uri="{FF2B5EF4-FFF2-40B4-BE49-F238E27FC236}">
                <a16:creationId xmlns:a16="http://schemas.microsoft.com/office/drawing/2014/main" id="{F787E92F-9FDC-1808-0013-ECE5B8CE9D15}"/>
              </a:ext>
            </a:extLst>
          </p:cNvPr>
          <p:cNvSpPr txBox="1">
            <a:spLocks/>
          </p:cNvSpPr>
          <p:nvPr/>
        </p:nvSpPr>
        <p:spPr>
          <a:xfrm>
            <a:off x="5292080" y="1269556"/>
            <a:ext cx="3394720" cy="3875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i="1" dirty="0">
                <a:latin typeface="Bookman Old Style" pitchFamily="18" charset="0"/>
                <a:cs typeface="Courier New" pitchFamily="49" charset="0"/>
              </a:rPr>
              <a:t>výpis nejvyššího dělitele čísla</a:t>
            </a:r>
          </a:p>
          <a:p>
            <a:pPr marL="0" indent="0" algn="just">
              <a:buFont typeface="Wingdings 2"/>
              <a:buNone/>
            </a:pPr>
            <a:endParaRPr lang="cs-CZ" sz="2000" dirty="0">
              <a:latin typeface="Bookman Old Style" pitchFamily="18" charset="0"/>
              <a:cs typeface="Courier New" pitchFamily="49" charset="0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D6C6597F-2EA1-90BB-92AC-637809CE66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4088" y="1600490"/>
            <a:ext cx="2956941" cy="3008948"/>
          </a:xfrm>
          <a:prstGeom prst="rect">
            <a:avLst/>
          </a:prstGeom>
        </p:spPr>
      </p:pic>
      <p:pic>
        <p:nvPicPr>
          <p:cNvPr id="17" name="Obrázek 16">
            <a:extLst>
              <a:ext uri="{FF2B5EF4-FFF2-40B4-BE49-F238E27FC236}">
                <a16:creationId xmlns:a16="http://schemas.microsoft.com/office/drawing/2014/main" id="{FE6CF22E-B66B-9608-E957-ABFBFAFD04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4292" y="3530982"/>
            <a:ext cx="890016" cy="341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483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91264" cy="648072"/>
          </a:xfrm>
        </p:spPr>
        <p:txBody>
          <a:bodyPr>
            <a:noAutofit/>
          </a:bodyPr>
          <a:lstStyle/>
          <a:p>
            <a:r>
              <a:rPr lang="cs-CZ" sz="3600" b="1" dirty="0" err="1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break</a:t>
            </a:r>
            <a:endParaRPr lang="cs-CZ" sz="3600" b="1" dirty="0">
              <a:solidFill>
                <a:schemeClr val="bg1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59532" y="749576"/>
            <a:ext cx="8424936" cy="576064"/>
          </a:xfrm>
        </p:spPr>
        <p:txBody>
          <a:bodyPr>
            <a:normAutofit/>
          </a:bodyPr>
          <a:lstStyle/>
          <a:p>
            <a:pPr algn="just"/>
            <a:endParaRPr lang="cs-CZ" sz="2000" dirty="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endParaRPr lang="cs-CZ" sz="2000" dirty="0">
              <a:latin typeface="Bookman Old Style" pitchFamily="18" charset="0"/>
              <a:cs typeface="Courier New" pitchFamily="49" charset="0"/>
            </a:endParaRPr>
          </a:p>
        </p:txBody>
      </p:sp>
      <p:pic>
        <p:nvPicPr>
          <p:cNvPr id="13" name="Obrázek 12">
            <a:extLst>
              <a:ext uri="{FF2B5EF4-FFF2-40B4-BE49-F238E27FC236}">
                <a16:creationId xmlns:a16="http://schemas.microsoft.com/office/drawing/2014/main" id="{38027BAF-C344-5CB2-12E4-23882EDB39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3341" y="5746224"/>
            <a:ext cx="2263140" cy="594360"/>
          </a:xfrm>
          <a:prstGeom prst="rect">
            <a:avLst/>
          </a:prstGeom>
        </p:spPr>
      </p:pic>
      <p:sp>
        <p:nvSpPr>
          <p:cNvPr id="14" name="Obdélník 13">
            <a:extLst>
              <a:ext uri="{FF2B5EF4-FFF2-40B4-BE49-F238E27FC236}">
                <a16:creationId xmlns:a16="http://schemas.microsoft.com/office/drawing/2014/main" id="{0FC0BC3A-B06E-1404-F7E7-FDB651C1473F}"/>
              </a:ext>
            </a:extLst>
          </p:cNvPr>
          <p:cNvSpPr/>
          <p:nvPr/>
        </p:nvSpPr>
        <p:spPr>
          <a:xfrm>
            <a:off x="7380312" y="6165304"/>
            <a:ext cx="1224136" cy="504056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cs-CZ" sz="20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ýstup</a:t>
            </a:r>
          </a:p>
        </p:txBody>
      </p:sp>
      <p:cxnSp>
        <p:nvCxnSpPr>
          <p:cNvPr id="15" name="Přímá spojnice se šipkou 14">
            <a:extLst>
              <a:ext uri="{FF2B5EF4-FFF2-40B4-BE49-F238E27FC236}">
                <a16:creationId xmlns:a16="http://schemas.microsoft.com/office/drawing/2014/main" id="{78878A77-5D27-53B7-4CED-78B93D29C4ED}"/>
              </a:ext>
            </a:extLst>
          </p:cNvPr>
          <p:cNvCxnSpPr>
            <a:cxnSpLocks/>
            <a:stCxn id="14" idx="1"/>
          </p:cNvCxnSpPr>
          <p:nvPr/>
        </p:nvCxnSpPr>
        <p:spPr>
          <a:xfrm flipH="1" flipV="1">
            <a:off x="5580112" y="6114072"/>
            <a:ext cx="1800200" cy="30326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ástupný symbol pro obsah 2">
            <a:extLst>
              <a:ext uri="{FF2B5EF4-FFF2-40B4-BE49-F238E27FC236}">
                <a16:creationId xmlns:a16="http://schemas.microsoft.com/office/drawing/2014/main" id="{F787E92F-9FDC-1808-0013-ECE5B8CE9D15}"/>
              </a:ext>
            </a:extLst>
          </p:cNvPr>
          <p:cNvSpPr txBox="1">
            <a:spLocks/>
          </p:cNvSpPr>
          <p:nvPr/>
        </p:nvSpPr>
        <p:spPr>
          <a:xfrm>
            <a:off x="5292080" y="1269556"/>
            <a:ext cx="3394720" cy="3875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i="1" dirty="0">
                <a:latin typeface="Bookman Old Style" pitchFamily="18" charset="0"/>
                <a:cs typeface="Courier New" pitchFamily="49" charset="0"/>
              </a:rPr>
              <a:t>výpis nejvyššího dělitele čísla</a:t>
            </a:r>
          </a:p>
          <a:p>
            <a:pPr marL="0" indent="0" algn="just">
              <a:buFont typeface="Wingdings 2"/>
              <a:buNone/>
            </a:pPr>
            <a:endParaRPr lang="cs-CZ" sz="2000" dirty="0">
              <a:latin typeface="Bookman Old Style" pitchFamily="18" charset="0"/>
              <a:cs typeface="Courier New" pitchFamily="49" charset="0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D6C6597F-2EA1-90BB-92AC-637809CE66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4088" y="1600490"/>
            <a:ext cx="2956941" cy="3008948"/>
          </a:xfrm>
          <a:prstGeom prst="rect">
            <a:avLst/>
          </a:prstGeom>
        </p:spPr>
      </p:pic>
      <p:pic>
        <p:nvPicPr>
          <p:cNvPr id="17" name="Obrázek 16">
            <a:extLst>
              <a:ext uri="{FF2B5EF4-FFF2-40B4-BE49-F238E27FC236}">
                <a16:creationId xmlns:a16="http://schemas.microsoft.com/office/drawing/2014/main" id="{FE6CF22E-B66B-9608-E957-ABFBFAFD04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4292" y="3530982"/>
            <a:ext cx="890016" cy="341376"/>
          </a:xfrm>
          <a:prstGeom prst="rect">
            <a:avLst/>
          </a:prstGeom>
        </p:spPr>
      </p:pic>
      <p:sp>
        <p:nvSpPr>
          <p:cNvPr id="18" name="Text Box 9">
            <a:extLst>
              <a:ext uri="{FF2B5EF4-FFF2-40B4-BE49-F238E27FC236}">
                <a16:creationId xmlns:a16="http://schemas.microsoft.com/office/drawing/2014/main" id="{F15F7FF4-94D3-7567-1C7A-6B74136533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963013"/>
            <a:ext cx="4191000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77825">
              <a:spcBef>
                <a:spcPct val="20000"/>
              </a:spcBef>
              <a:buFont typeface="Symbol" panose="05050102010706020507" pitchFamily="18" charset="2"/>
              <a:buChar char="·"/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000" b="1" noProof="1">
                <a:latin typeface="CourierPS" pitchFamily="49" charset="0"/>
              </a:rPr>
              <a:t>while</a:t>
            </a:r>
            <a:r>
              <a:rPr lang="cs-CZ" altLang="cs-CZ" sz="2000" b="1" dirty="0">
                <a:latin typeface="CourierPS" pitchFamily="49" charset="0"/>
              </a:rPr>
              <a:t> </a:t>
            </a:r>
            <a:r>
              <a:rPr lang="en-US" altLang="cs-CZ" sz="2000" b="1" dirty="0">
                <a:latin typeface="CourierPS" pitchFamily="49" charset="0"/>
              </a:rPr>
              <a:t>(</a:t>
            </a:r>
            <a:r>
              <a:rPr lang="cs-CZ" altLang="cs-CZ" sz="2000" i="1" dirty="0">
                <a:latin typeface="CourierPS" pitchFamily="49" charset="0"/>
              </a:rPr>
              <a:t>Podmínka</a:t>
            </a:r>
            <a:r>
              <a:rPr lang="en-US" altLang="cs-CZ" sz="2000" b="1" dirty="0">
                <a:latin typeface="CourierPS" pitchFamily="49" charset="0"/>
              </a:rPr>
              <a:t>)</a:t>
            </a:r>
            <a:r>
              <a:rPr lang="cs-CZ" altLang="cs-CZ" sz="2000" dirty="0">
                <a:latin typeface="CourierPS" pitchFamily="49" charset="0"/>
              </a:rPr>
              <a:t> </a:t>
            </a:r>
            <a:r>
              <a:rPr lang="en-US" altLang="cs-CZ" sz="2000" dirty="0">
                <a:latin typeface="CourierPS" pitchFamily="49" charset="0"/>
              </a:rPr>
              <a:t>	</a:t>
            </a:r>
            <a:endParaRPr lang="cs-CZ" altLang="cs-CZ" sz="2000" dirty="0">
              <a:latin typeface="CourierPS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cs-CZ" sz="2000" b="1" dirty="0">
                <a:latin typeface="CourierPS" pitchFamily="49" charset="0"/>
              </a:rPr>
              <a:t>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cs-CZ" sz="2000" i="1" dirty="0">
                <a:latin typeface="CourierPS" pitchFamily="49" charset="0"/>
              </a:rPr>
              <a:t>	prikaz1</a:t>
            </a:r>
            <a:r>
              <a:rPr lang="en-US" altLang="cs-CZ" sz="2400" i="1" dirty="0">
                <a:latin typeface="CourierPS" pitchFamily="49" charset="0"/>
              </a:rPr>
              <a:t>;</a:t>
            </a:r>
            <a:endParaRPr lang="en-US" altLang="cs-CZ" sz="2000" i="1" dirty="0">
              <a:latin typeface="CourierPS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cs-CZ" sz="2000" i="1" dirty="0">
                <a:latin typeface="CourierPS" pitchFamily="49" charset="0"/>
              </a:rPr>
              <a:t>	prikaz2</a:t>
            </a:r>
            <a:r>
              <a:rPr lang="en-US" altLang="cs-CZ" sz="2400" i="1" dirty="0">
                <a:latin typeface="CourierPS" pitchFamily="49" charset="0"/>
              </a:rPr>
              <a:t>;</a:t>
            </a:r>
            <a:endParaRPr lang="en-US" altLang="cs-CZ" sz="2000" i="1" dirty="0">
              <a:latin typeface="CourierPS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cs-CZ" sz="2000" i="1" dirty="0">
                <a:latin typeface="CourierPS" pitchFamily="49" charset="0"/>
              </a:rPr>
              <a:t>	…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cs-CZ" sz="2000" b="1" dirty="0">
                <a:latin typeface="CourierPS" pitchFamily="49" charset="0"/>
              </a:rPr>
              <a:t>}</a:t>
            </a:r>
            <a:endParaRPr lang="cs-CZ" altLang="cs-CZ" sz="2000" b="1" dirty="0">
              <a:latin typeface="CourierPS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cs-CZ" altLang="cs-CZ" sz="2000" b="1" dirty="0"/>
          </a:p>
          <a:p>
            <a:pPr>
              <a:spcBef>
                <a:spcPct val="0"/>
              </a:spcBef>
              <a:buNone/>
            </a:pPr>
            <a:r>
              <a:rPr lang="cs-CZ" altLang="cs-CZ" sz="2000" b="1" noProof="1">
                <a:latin typeface="CourierPS" pitchFamily="49" charset="0"/>
              </a:rPr>
              <a:t>while</a:t>
            </a:r>
            <a:r>
              <a:rPr lang="cs-CZ" altLang="cs-CZ" sz="2000" b="1" dirty="0">
                <a:latin typeface="CourierPS" pitchFamily="49" charset="0"/>
              </a:rPr>
              <a:t> </a:t>
            </a:r>
            <a:r>
              <a:rPr lang="en-US" altLang="cs-CZ" sz="2000" b="1" dirty="0">
                <a:latin typeface="CourierPS" pitchFamily="49" charset="0"/>
              </a:rPr>
              <a:t>(</a:t>
            </a:r>
            <a:r>
              <a:rPr lang="cs-CZ" altLang="cs-CZ" sz="2000" i="1" dirty="0">
                <a:latin typeface="CourierPS" pitchFamily="49" charset="0"/>
              </a:rPr>
              <a:t>Podmínka</a:t>
            </a:r>
            <a:r>
              <a:rPr lang="en-US" altLang="cs-CZ" sz="2000" b="1" dirty="0">
                <a:latin typeface="CourierPS" pitchFamily="49" charset="0"/>
              </a:rPr>
              <a:t>)</a:t>
            </a:r>
            <a:r>
              <a:rPr lang="cs-CZ" altLang="cs-CZ" sz="2000" dirty="0">
                <a:latin typeface="CourierPS" pitchFamily="49" charset="0"/>
              </a:rPr>
              <a:t> </a:t>
            </a:r>
            <a:r>
              <a:rPr lang="en-US" altLang="cs-CZ" sz="2000" dirty="0">
                <a:latin typeface="CourierPS" pitchFamily="49" charset="0"/>
              </a:rPr>
              <a:t>	</a:t>
            </a:r>
            <a:endParaRPr lang="cs-CZ" altLang="cs-CZ" sz="2000" dirty="0">
              <a:latin typeface="CourierPS" pitchFamily="49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altLang="cs-CZ" sz="2000" i="1" dirty="0" err="1">
                <a:latin typeface="CourierPS" pitchFamily="49" charset="0"/>
              </a:rPr>
              <a:t>prikaz</a:t>
            </a:r>
            <a:r>
              <a:rPr lang="en-US" altLang="cs-CZ" sz="2400" b="1" i="1" dirty="0">
                <a:latin typeface="CourierPS" pitchFamily="49" charset="0"/>
              </a:rPr>
              <a:t>;</a:t>
            </a:r>
            <a:endParaRPr lang="cs-CZ" altLang="cs-CZ" sz="2000" b="1" i="1" dirty="0">
              <a:latin typeface="CourierPS" pitchFamily="49" charset="0"/>
            </a:endParaRPr>
          </a:p>
          <a:p>
            <a:pPr>
              <a:spcBef>
                <a:spcPct val="0"/>
              </a:spcBef>
              <a:buNone/>
            </a:pPr>
            <a:endParaRPr lang="cs-CZ" altLang="cs-CZ" sz="2000" i="1" dirty="0">
              <a:latin typeface="CourierPS" pitchFamily="49" charset="0"/>
            </a:endParaRPr>
          </a:p>
          <a:p>
            <a:pPr>
              <a:spcBef>
                <a:spcPct val="0"/>
              </a:spcBef>
              <a:buNone/>
            </a:pPr>
            <a:endParaRPr lang="cs-CZ" altLang="cs-CZ" sz="2000" i="1" dirty="0">
              <a:latin typeface="CourierPS" pitchFamily="49" charset="0"/>
            </a:endParaRPr>
          </a:p>
          <a:p>
            <a:pPr>
              <a:spcBef>
                <a:spcPct val="0"/>
              </a:spcBef>
              <a:buNone/>
            </a:pPr>
            <a:r>
              <a:rPr lang="cs-CZ" sz="2000" i="1" dirty="0">
                <a:latin typeface="Bookman Old Style" pitchFamily="18" charset="0"/>
                <a:cs typeface="Courier New" pitchFamily="49" charset="0"/>
              </a:rPr>
              <a:t>Prázdný příkaz (tj. nic nedělej):</a:t>
            </a:r>
          </a:p>
          <a:p>
            <a:pPr>
              <a:spcBef>
                <a:spcPct val="0"/>
              </a:spcBef>
              <a:buNone/>
            </a:pPr>
            <a:endParaRPr lang="cs-CZ" altLang="cs-CZ" sz="1000" i="1" dirty="0">
              <a:latin typeface="CourierPS" pitchFamily="49" charset="0"/>
            </a:endParaRPr>
          </a:p>
          <a:p>
            <a:pPr>
              <a:spcBef>
                <a:spcPct val="0"/>
              </a:spcBef>
              <a:buNone/>
            </a:pPr>
            <a:r>
              <a:rPr lang="cs-CZ" altLang="cs-CZ" sz="2000" i="1" dirty="0">
                <a:latin typeface="CourierPS" pitchFamily="49" charset="0"/>
              </a:rPr>
              <a:t>	</a:t>
            </a:r>
            <a:r>
              <a:rPr lang="en-US" altLang="cs-CZ" sz="2400" b="1" i="1" dirty="0">
                <a:latin typeface="CourierPS" pitchFamily="49" charset="0"/>
              </a:rPr>
              <a:t>;</a:t>
            </a:r>
            <a:endParaRPr lang="cs-CZ" sz="2400" b="1" i="1" dirty="0">
              <a:latin typeface="Bookman Old Style" pitchFamily="18" charset="0"/>
              <a:cs typeface="Courier New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cs-CZ" altLang="cs-CZ" sz="2000" dirty="0"/>
          </a:p>
        </p:txBody>
      </p:sp>
      <p:cxnSp>
        <p:nvCxnSpPr>
          <p:cNvPr id="6" name="Spojnice: zakřivená 5">
            <a:extLst>
              <a:ext uri="{FF2B5EF4-FFF2-40B4-BE49-F238E27FC236}">
                <a16:creationId xmlns:a16="http://schemas.microsoft.com/office/drawing/2014/main" id="{117C0ADC-6857-2645-5F80-8BB5ED7CF6B6}"/>
              </a:ext>
            </a:extLst>
          </p:cNvPr>
          <p:cNvCxnSpPr/>
          <p:nvPr/>
        </p:nvCxnSpPr>
        <p:spPr>
          <a:xfrm flipV="1">
            <a:off x="1691680" y="3717032"/>
            <a:ext cx="3744416" cy="1512168"/>
          </a:xfrm>
          <a:prstGeom prst="curvedConnector3">
            <a:avLst>
              <a:gd name="adj1" fmla="val 85534"/>
            </a:avLst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43916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1581</TotalTime>
  <Words>114</Words>
  <Application>Microsoft Office PowerPoint</Application>
  <PresentationFormat>Předvádění na obrazovce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7" baseType="lpstr">
      <vt:lpstr>Bookman Old Style</vt:lpstr>
      <vt:lpstr>Courier New</vt:lpstr>
      <vt:lpstr>CourierPS</vt:lpstr>
      <vt:lpstr>Franklin Gothic Book</vt:lpstr>
      <vt:lpstr>Perpetua</vt:lpstr>
      <vt:lpstr>Times New Roman</vt:lpstr>
      <vt:lpstr>Wingdings</vt:lpstr>
      <vt:lpstr>Wingdings 2</vt:lpstr>
      <vt:lpstr>Jmění</vt:lpstr>
      <vt:lpstr>Příkazy continue a break</vt:lpstr>
      <vt:lpstr>continue</vt:lpstr>
      <vt:lpstr>break</vt:lpstr>
      <vt:lpstr>Prezentace aplikace PowerPoint</vt:lpstr>
      <vt:lpstr>break</vt:lpstr>
      <vt:lpstr>break</vt:lpstr>
      <vt:lpstr>break</vt:lpstr>
      <vt:lpstr>break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Algoritmizace 6</dc:title>
  <dc:creator>sirka</dc:creator>
  <cp:lastModifiedBy>Jiří Štípek</cp:lastModifiedBy>
  <cp:revision>80</cp:revision>
  <dcterms:created xsi:type="dcterms:W3CDTF">2013-03-27T15:04:09Z</dcterms:created>
  <dcterms:modified xsi:type="dcterms:W3CDTF">2023-03-22T14:11:18Z</dcterms:modified>
</cp:coreProperties>
</file>